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  <p:sldMasterId id="2147485676" r:id="rId5"/>
    <p:sldMasterId id="2147485696" r:id="rId6"/>
    <p:sldMasterId id="2147485717" r:id="rId7"/>
    <p:sldMasterId id="2147485743" r:id="rId8"/>
    <p:sldMasterId id="2147485806" r:id="rId9"/>
    <p:sldMasterId id="2147485826" r:id="rId10"/>
    <p:sldMasterId id="2147485837" r:id="rId11"/>
  </p:sldMasterIdLst>
  <p:notesMasterIdLst>
    <p:notesMasterId r:id="rId24"/>
  </p:notesMasterIdLst>
  <p:handoutMasterIdLst>
    <p:handoutMasterId r:id="rId25"/>
  </p:handoutMasterIdLst>
  <p:sldIdLst>
    <p:sldId id="2146847529" r:id="rId12"/>
    <p:sldId id="2146847533" r:id="rId13"/>
    <p:sldId id="2146847534" r:id="rId14"/>
    <p:sldId id="728" r:id="rId15"/>
    <p:sldId id="718" r:id="rId16"/>
    <p:sldId id="717" r:id="rId17"/>
    <p:sldId id="2146847538" r:id="rId18"/>
    <p:sldId id="2146847535" r:id="rId19"/>
    <p:sldId id="2146847536" r:id="rId20"/>
    <p:sldId id="2146847537" r:id="rId21"/>
    <p:sldId id="2146847539" r:id="rId22"/>
    <p:sldId id="688" r:id="rId23"/>
  </p:sldIdLst>
  <p:sldSz cx="12192000" cy="6858000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B5235-128B-4325-B98C-EADBDFED3681}">
          <p14:sldIdLst>
            <p14:sldId id="2146847529"/>
            <p14:sldId id="2146847533"/>
            <p14:sldId id="2146847534"/>
            <p14:sldId id="728"/>
            <p14:sldId id="718"/>
            <p14:sldId id="717"/>
            <p14:sldId id="2146847538"/>
            <p14:sldId id="2146847535"/>
            <p14:sldId id="2146847536"/>
            <p14:sldId id="2146847537"/>
            <p14:sldId id="2146847539"/>
            <p14:sldId id="688"/>
          </p14:sldIdLst>
        </p14:section>
        <p14:section name="MAIN CONTENT" id="{EC2E9BA7-0B11-BD46-8344-80ACD203EB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antyne, Peter (ILRI)" initials="BP(" lastIdx="13" clrIdx="0">
    <p:extLst>
      <p:ext uri="{19B8F6BF-5375-455C-9EA6-DF929625EA0E}">
        <p15:presenceInfo xmlns:p15="http://schemas.microsoft.com/office/powerpoint/2012/main" userId="Ballantyne, Peter (ILRI)" providerId="None"/>
      </p:ext>
    </p:extLst>
  </p:cmAuthor>
  <p:cmAuthor id="2" name="LeBorgne, Ewen" initials="LE" lastIdx="20" clrIdx="1">
    <p:extLst>
      <p:ext uri="{19B8F6BF-5375-455C-9EA6-DF929625EA0E}">
        <p15:presenceInfo xmlns:p15="http://schemas.microsoft.com/office/powerpoint/2012/main" userId="S::e.leborgne@kit.nl::ed7cbc26-725c-4e1a-96d4-4ae2d66770a1" providerId="AD"/>
      </p:ext>
    </p:extLst>
  </p:cmAuthor>
  <p:cmAuthor id="3" name="Hack, Bernhard (ILRI)" initials="H(" lastIdx="6" clrIdx="2">
    <p:extLst>
      <p:ext uri="{19B8F6BF-5375-455C-9EA6-DF929625EA0E}">
        <p15:presenceInfo xmlns:p15="http://schemas.microsoft.com/office/powerpoint/2012/main" userId="S::b.hack@cgiar.org::e5105227-e1c2-48aa-b150-5200ebd256bb" providerId="AD"/>
      </p:ext>
    </p:extLst>
  </p:cmAuthor>
  <p:cmAuthor id="4" name="Victor, Michael (ILRI)" initials="VM(" lastIdx="5" clrIdx="3">
    <p:extLst>
      <p:ext uri="{19B8F6BF-5375-455C-9EA6-DF929625EA0E}">
        <p15:presenceInfo xmlns:p15="http://schemas.microsoft.com/office/powerpoint/2012/main" userId="S::m.victor@cgiar.org::af8add4c-3c79-493c-a651-bbc22d3c44f0" providerId="AD"/>
      </p:ext>
    </p:extLst>
  </p:cmAuthor>
  <p:cmAuthor id="5" name="Ferrari, Mireille (ILRI)" initials="FM(" lastIdx="1" clrIdx="4">
    <p:extLst>
      <p:ext uri="{19B8F6BF-5375-455C-9EA6-DF929625EA0E}">
        <p15:presenceInfo xmlns:p15="http://schemas.microsoft.com/office/powerpoint/2012/main" userId="S::m.ferrari@cgiar.org::31118f18-7866-42ac-b58b-baa91ec087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C3D"/>
    <a:srgbClr val="990033"/>
    <a:srgbClr val="A9E27E"/>
    <a:srgbClr val="67B929"/>
    <a:srgbClr val="F06A06"/>
    <a:srgbClr val="FF9E16"/>
    <a:srgbClr val="F9F2EA"/>
    <a:srgbClr val="404E65"/>
    <a:srgbClr val="A3A467"/>
    <a:srgbClr val="535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6F24D-28BB-074D-8DE4-2D8DA5A8935C}" v="3" dt="2023-02-06T14:48:06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976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asta, Anna (ILRI)" userId="bff28280-cfef-4e7d-b84f-49ace19ed845" providerId="ADAL" clId="{6246F24D-28BB-074D-8DE4-2D8DA5A8935C}"/>
    <pc:docChg chg="undo custSel modSld">
      <pc:chgData name="Lacasta, Anna (ILRI)" userId="bff28280-cfef-4e7d-b84f-49ace19ed845" providerId="ADAL" clId="{6246F24D-28BB-074D-8DE4-2D8DA5A8935C}" dt="2023-02-06T14:49:43.229" v="113" actId="14100"/>
      <pc:docMkLst>
        <pc:docMk/>
      </pc:docMkLst>
      <pc:sldChg chg="addSp delSp modSp mod">
        <pc:chgData name="Lacasta, Anna (ILRI)" userId="bff28280-cfef-4e7d-b84f-49ace19ed845" providerId="ADAL" clId="{6246F24D-28BB-074D-8DE4-2D8DA5A8935C}" dt="2023-02-06T14:47:54.306" v="17" actId="478"/>
        <pc:sldMkLst>
          <pc:docMk/>
          <pc:sldMk cId="3996876016" sldId="728"/>
        </pc:sldMkLst>
        <pc:picChg chg="add del mod">
          <ac:chgData name="Lacasta, Anna (ILRI)" userId="bff28280-cfef-4e7d-b84f-49ace19ed845" providerId="ADAL" clId="{6246F24D-28BB-074D-8DE4-2D8DA5A8935C}" dt="2023-02-06T14:47:54.306" v="17" actId="478"/>
          <ac:picMkLst>
            <pc:docMk/>
            <pc:sldMk cId="3996876016" sldId="728"/>
            <ac:picMk id="3" creationId="{E04756FA-A711-5ECB-83ED-2D6B84174F62}"/>
          </ac:picMkLst>
        </pc:picChg>
      </pc:sldChg>
      <pc:sldChg chg="addSp modSp mod">
        <pc:chgData name="Lacasta, Anna (ILRI)" userId="bff28280-cfef-4e7d-b84f-49ace19ed845" providerId="ADAL" clId="{6246F24D-28BB-074D-8DE4-2D8DA5A8935C}" dt="2023-02-06T14:49:43.229" v="113" actId="14100"/>
        <pc:sldMkLst>
          <pc:docMk/>
          <pc:sldMk cId="2543793760" sldId="2146847529"/>
        </pc:sldMkLst>
        <pc:spChg chg="mod">
          <ac:chgData name="Lacasta, Anna (ILRI)" userId="bff28280-cfef-4e7d-b84f-49ace19ed845" providerId="ADAL" clId="{6246F24D-28BB-074D-8DE4-2D8DA5A8935C}" dt="2023-02-06T14:49:35.514" v="112" actId="20577"/>
          <ac:spMkLst>
            <pc:docMk/>
            <pc:sldMk cId="2543793760" sldId="2146847529"/>
            <ac:spMk id="5" creationId="{23B61F1F-EB89-404A-9FCB-0B165B275B06}"/>
          </ac:spMkLst>
        </pc:spChg>
        <pc:picChg chg="add mod">
          <ac:chgData name="Lacasta, Anna (ILRI)" userId="bff28280-cfef-4e7d-b84f-49ace19ed845" providerId="ADAL" clId="{6246F24D-28BB-074D-8DE4-2D8DA5A8935C}" dt="2023-02-06T14:49:43.229" v="113" actId="14100"/>
          <ac:picMkLst>
            <pc:docMk/>
            <pc:sldMk cId="2543793760" sldId="2146847529"/>
            <ac:picMk id="2" creationId="{9A9DB169-09AB-F6A4-9230-7AEA45F1D1F5}"/>
          </ac:picMkLst>
        </pc:picChg>
      </pc:sldChg>
      <pc:sldChg chg="addSp delSp modSp mod">
        <pc:chgData name="Lacasta, Anna (ILRI)" userId="bff28280-cfef-4e7d-b84f-49ace19ed845" providerId="ADAL" clId="{6246F24D-28BB-074D-8DE4-2D8DA5A8935C}" dt="2023-02-06T14:48:16.288" v="21" actId="478"/>
        <pc:sldMkLst>
          <pc:docMk/>
          <pc:sldMk cId="2341192471" sldId="2146847534"/>
        </pc:sldMkLst>
        <pc:picChg chg="add del mod">
          <ac:chgData name="Lacasta, Anna (ILRI)" userId="bff28280-cfef-4e7d-b84f-49ace19ed845" providerId="ADAL" clId="{6246F24D-28BB-074D-8DE4-2D8DA5A8935C}" dt="2023-02-06T14:48:16.288" v="21" actId="478"/>
          <ac:picMkLst>
            <pc:docMk/>
            <pc:sldMk cId="2341192471" sldId="2146847534"/>
            <ac:picMk id="4" creationId="{E2EB4B1F-D31E-8ED4-271D-D5AC34D7EE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117" cy="5531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>
              <a:defRPr sz="13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7814" y="1"/>
            <a:ext cx="3052117" cy="553128"/>
          </a:xfrm>
          <a:prstGeom prst="rect">
            <a:avLst/>
          </a:prstGeom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65109ED-D958-4461-98F4-B86517DCCEE1}" type="datetimeFigureOut">
              <a:rPr lang="en-US"/>
              <a:pPr>
                <a:defRPr/>
              </a:pPr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495292"/>
            <a:ext cx="3052117" cy="553127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>
              <a:defRPr sz="13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7814" y="10495292"/>
            <a:ext cx="3052117" cy="553127"/>
          </a:xfrm>
          <a:prstGeom prst="rect">
            <a:avLst/>
          </a:prstGeom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9271260-5874-4211-A4FB-D4A90F08B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117" cy="553128"/>
          </a:xfrm>
          <a:prstGeom prst="rect">
            <a:avLst/>
          </a:prstGeom>
        </p:spPr>
        <p:txBody>
          <a:bodyPr vert="horz" lIns="97219" tIns="48610" rIns="97219" bIns="486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7814" y="1"/>
            <a:ext cx="3052117" cy="553128"/>
          </a:xfrm>
          <a:prstGeom prst="rect">
            <a:avLst/>
          </a:prstGeom>
        </p:spPr>
        <p:txBody>
          <a:bodyPr vert="horz" wrap="square" lIns="97219" tIns="48610" rIns="97219" bIns="4861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054501-6479-45AB-8F45-9063384BA081}" type="datetimeFigureOut">
              <a:rPr lang="en-GB"/>
              <a:pPr>
                <a:defRPr/>
              </a:pPr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63513" y="827088"/>
            <a:ext cx="7369176" cy="4144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219" tIns="48610" rIns="97219" bIns="4861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831" y="5248530"/>
            <a:ext cx="5633917" cy="4972848"/>
          </a:xfrm>
          <a:prstGeom prst="rect">
            <a:avLst/>
          </a:prstGeom>
        </p:spPr>
        <p:txBody>
          <a:bodyPr vert="horz" lIns="97219" tIns="48610" rIns="97219" bIns="486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0495292"/>
            <a:ext cx="3052117" cy="553127"/>
          </a:xfrm>
          <a:prstGeom prst="rect">
            <a:avLst/>
          </a:prstGeom>
        </p:spPr>
        <p:txBody>
          <a:bodyPr vert="horz" lIns="97219" tIns="48610" rIns="97219" bIns="486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7814" y="10495292"/>
            <a:ext cx="3052117" cy="553127"/>
          </a:xfrm>
          <a:prstGeom prst="rect">
            <a:avLst/>
          </a:prstGeom>
        </p:spPr>
        <p:txBody>
          <a:bodyPr vert="horz" wrap="square" lIns="97219" tIns="48610" rIns="97219" bIns="4861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7286C8-C5CA-4C05-A493-02FECC551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286C8-C5CA-4C05-A493-02FECC55173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286C8-C5CA-4C05-A493-02FECC55173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1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w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w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w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w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w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jp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6D8C.9C905A10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1.jpeg"/><Relationship Id="rId4" Type="http://schemas.openxmlformats.org/officeDocument/2006/relationships/hyperlink" Target="http://www.cgiar.org/about-us/our-funders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w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w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w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w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w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w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w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w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w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w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w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w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w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w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w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w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w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w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w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1B76-6573-41CF-9553-98088BD1F0B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38C2B-CA55-2D43-96D6-EE7FFF0A94D6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56D824-621F-5642-836B-82EED11BE7E0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D3C4B-25D8-3E46-9CF4-89789E906D8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D8144-8382-6F4B-BC33-A63174A906A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0F0CDE-5E6E-984F-BFBC-E1F058E949F9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902A0C-F4E8-D248-A447-66B764EE017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857410-619F-E044-8EAC-3345E68D7131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D71E7B-20A4-8F45-BFA6-2DB178CAD708}"/>
              </a:ext>
            </a:extLst>
          </p:cNvPr>
          <p:cNvSpPr txBox="1"/>
          <p:nvPr userDrawn="1"/>
        </p:nvSpPr>
        <p:spPr bwMode="auto">
          <a:xfrm>
            <a:off x="9787761" y="1745307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E2B1-800F-4C6E-9026-E4753DFCC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5" y="316288"/>
            <a:ext cx="3002333" cy="1693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83CA9-0F67-4409-8C74-27FB14875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037DA-8949-481A-B79C-44B3F46773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9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168A6E-D7E5-DA48-A86E-A4FAB8FB2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B5DD0-32F0-4E4A-BC3D-D4C7B97E6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4CFCF-B419-493E-B97C-3F98A5DAD1A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C3208-1CBA-455B-94A1-763D986C7D1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172D2A-7FAB-4171-BC37-9895121EF53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682AB2-27D9-405E-91B5-B707281D23A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423A9E-AF4E-4AD6-9479-A29496A3085A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6E447-8BDD-42C8-95AA-7ADD00A393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F08B99-B3C0-411D-A1AB-A91C6711DD61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04480C-A05F-4537-8A8F-1D6AF0D2C8F0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D83A0-3553-4B1F-825D-95D65ABB8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6EFB6-5B48-4805-BF35-E5E9E708E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6" y="1107735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41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AE309-876B-471D-926A-80850E8A81C6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83C0BC-8175-44CE-A6FD-8BAC68FCDCA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4F74F4-B4A7-400E-B18B-2F65FB2A1376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A55BFB-B1BB-4EBB-A1F6-C68924145E6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71926B-18C8-4540-96EF-D94447F5054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5ED8A9-8516-4FCC-95D5-2EDB3A9780FB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C73B5F-EDEB-4A09-A1C9-CBED34D037A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3E610B-8985-47B5-8F22-28CC842D4D52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E96271-FF7F-4B24-9224-27E9B3CA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3E348-EED7-4690-B3C4-723160C05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7F7E8-AF11-4521-8E62-A0F6BDC98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4" y="250160"/>
            <a:ext cx="1765643" cy="8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16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CDBD6-B3D8-42AA-ADF5-1A0AF16B606B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30C9D-5C02-4349-B9D3-5BD778B7A3E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E52902-24F0-482A-9DDA-30E71539BD7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53837E-92EE-4EBC-836B-F59524BFA2D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32FC73-DB82-451F-9819-3B19B99EE5D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11F4F7-7C3C-463F-AFC3-F85CBADF5D40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2E69D9-639C-46AB-9AEF-4ED8AC5E7B1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DF8277-137D-408F-8931-FE485E7B936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C46E0-8A2A-40D0-AD73-58EE9F5F4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2BB068-79E5-41E8-90AC-F33270EDC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62855-3B94-4D23-B2AA-78C590922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2" y="235350"/>
            <a:ext cx="776216" cy="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2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B327E8-B37C-4FFC-B142-8C19B22096BD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062163-B9B5-4037-A63A-7B2939EB449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EB3F3-F6E3-49EA-9D49-7E4844938A53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9B699-0B07-4FA8-BE3E-11D7E916FCD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37A5B5-833F-41C0-89D7-277B281D53C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2C0228-1344-4036-A220-38E6EEFC356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5E6EFC-2C69-4219-AE6B-903BAE7140FE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45111C-D922-46A3-AE68-40F34C54D07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CD16C-2CFA-4BE6-81C8-B9178AA6C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0E0E9-E5C4-43D7-BBA0-7FD292238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808CC-943A-416F-B527-ECFCD544A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06" y="437010"/>
            <a:ext cx="1024868" cy="7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7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1CDD9-8061-4C7D-B902-6DB6BC55AB8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F4957F-78D7-441C-B83F-7008B97171B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8E2C03-E6F1-4321-ABB2-4D83F764712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464EBB-C7D4-4CC3-805D-A51317D2233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B21401-DCC3-4F5E-AD3C-8D464E95FD4E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FC27EC-D118-4F43-B6F8-11C6C65997E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44A58-DFC5-4964-882E-45F84B2ABA4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FA083B-D16D-4392-B2FA-0CBF7AB5CAFC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9054D-81DE-4B49-B1B7-71D51A056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9FC41-AFA7-485B-85E5-4264A6CE3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5EC7C-D28F-473F-8E4D-DE9458826D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42" y="372830"/>
            <a:ext cx="1013253" cy="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76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B964B9-DF87-4EE7-8C20-10E32F482167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3F41AE-DA23-42CE-8F4F-46C693D4488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D858AC-2AA2-4D07-9064-47D748B3DE6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1FD438-C2DA-45BD-B545-55E31CA385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50474-CAD0-4E98-B242-766F1F48B94C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850EF6-DDAD-470C-A90A-E28A80BCC6B7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3CAC4C-2C4F-4F99-A7D3-2FE0167FE06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9E88F-8917-4BDD-9514-2DCFEEFCB4E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D87C2-5C69-49AA-8C2A-CDB0CBDE7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B35E9-88B7-4776-9975-5418BDAE0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CFB14-F85B-4036-9D6F-AD175F1D96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5" y="390037"/>
            <a:ext cx="898601" cy="8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685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725C96-A5D2-4EE8-BAD1-9FB249805D9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C52B9-FFE9-40AC-B7ED-EBC724CF394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4247E-AC6B-4132-A6E8-8DE023AF1BCF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B140F-E10D-42B8-BA00-7C3AF2752C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3E0DFD-F092-412B-B934-7E15852A8B3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4475B-6B02-411C-9663-56247CFC3B2D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15B3C9-EF3D-433C-939F-9B551DAFD55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CD03F2-6EFB-4132-B59E-6C7E57652B76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023D43-CB1C-4FAC-A110-6E6D444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4C09D-23C5-403F-884A-D9404828D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3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7663B9-2ED3-9447-B892-55ABDD1D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E614F0F-24D7-7649-A767-54ADC81BEF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74FE-DA4E-9F42-890B-6B4E74124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F7E00-219B-41CD-9CD1-63B74A961DC8}"/>
              </a:ext>
            </a:extLst>
          </p:cNvPr>
          <p:cNvGrpSpPr/>
          <p:nvPr userDrawn="1"/>
        </p:nvGrpSpPr>
        <p:grpSpPr>
          <a:xfrm>
            <a:off x="0" y="2782247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5E059-B51E-461F-97E6-88F155C003B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A05A5C-0FBE-434C-94DA-E2ECBD8EB1B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A0816F-ADF7-4460-8DCD-7D9DB9E97FB8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82CF6-1B7A-4C36-BF01-2207C26B2EF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9AA07C-900F-4AC7-A912-A5564BB4E9C2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B7B9E7-FB0D-4BF2-A648-E5BF4717D20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13068-B264-4312-BA65-A84F13103FCD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480C75E-6743-438C-BE9A-6B4AD2DEA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8ACDEC-0DD9-4915-B3B3-952362892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3" y="379820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89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23BE-83F9-AB4A-9DE9-006597B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413E6-7ED9-43A1-A7AD-0D518948A133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6978D4-ED26-471D-9DFE-E791103E43F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8825E-D89C-420C-A182-FF8FF12090BB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14BA8E-2907-4B6A-8275-2CF247CA324A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55C25A-43A2-4A0E-BDB1-F433612EAEF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DF1072-CD0E-4C1C-9E0B-1CEF49535E81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B2976D-3E33-4E53-8233-C742EB65660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8EDF0-FFB3-45B9-BCFC-0F41D9FF2F8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DFC7-AD2C-4274-B25B-7EFC2C6F5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48D23-C6F5-42F8-A6D5-A6A8A342E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5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168A6E-D7E5-DA48-A86E-A4FAB8FB2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B5DD0-32F0-4E4A-BC3D-D4C7B97E6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4CFCF-B419-493E-B97C-3F98A5DAD1A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C3208-1CBA-455B-94A1-763D986C7D1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172D2A-7FAB-4171-BC37-9895121EF53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682AB2-27D9-405E-91B5-B707281D23A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423A9E-AF4E-4AD6-9479-A29496A3085A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6E447-8BDD-42C8-95AA-7ADD00A393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F08B99-B3C0-411D-A1AB-A91C6711DD61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04480C-A05F-4537-8A8F-1D6AF0D2C8F0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D83A0-3553-4B1F-825D-95D65ABB8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6EFB6-5B48-4805-BF35-E5E9E708E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6" y="1107735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43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74DA5-8DFB-4779-88C0-43C815FDCC39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FC5EE8-19CC-4352-9406-AA471E8990D9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04F23-9E56-431D-890F-85E6AAEA13C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E2798D-3FD4-4E90-BA8C-06866A10B3E4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B389CF-F89A-4EED-A6B1-9ADC1B0E3791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5019AE-0CE3-4180-B1B0-7A55C8E18BA4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A826A5-C53A-442F-ADDD-3D4D92C0345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A80972-ACCB-45A4-8903-4666AD4BA29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7305A-2FB2-489B-B3C8-09D82A0F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AC538-7866-4462-BDAA-BCD7DF1C8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1" y="1451357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74DA5-8DFB-4779-88C0-43C815FDCC39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FC5EE8-19CC-4352-9406-AA471E8990D9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04F23-9E56-431D-890F-85E6AAEA13C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E2798D-3FD4-4E90-BA8C-06866A10B3E4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B389CF-F89A-4EED-A6B1-9ADC1B0E3791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5019AE-0CE3-4180-B1B0-7A55C8E18BA4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A826A5-C53A-442F-ADDD-3D4D92C0345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A80972-ACCB-45A4-8903-4666AD4BA29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7305A-2FB2-489B-B3C8-09D82A0F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AC538-7866-4462-BDAA-BCD7DF1C8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1" y="1451357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22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BA3847-8868-4BA2-8F95-EDAF24560774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D76B60-A27B-42E4-8CE3-55DBD9CA2DF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73ACF9-56A3-4726-832E-B5EA3B011CFA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CE374E-9C12-4968-9B89-849CD84B9480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7DE8A0-0DCE-463A-910D-F5C60787E53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5585C6-955F-42DC-9C11-D45A0B455376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8969F-50A2-41D9-8C8A-DC3FD5EAF67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B6B935-5712-4476-A5A3-11C60AEB46C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E1A26-EDD2-4961-BB91-5BB33C446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28E7E7-7C64-469C-B6D1-9C47EC89A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" y="1459891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457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C3409-191E-7547-BDF0-DF3ED720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AE52-91C7-8048-9A3D-5BBDB981CD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8A3DA7-2E2D-F341-B43B-326F56D61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BA71CF4-581A-8849-A8C8-8C72FA9B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C474D-29BC-41DA-8849-7C6D9DFD486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F4CAF6-4D4F-46E9-B76B-B66507D42EF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C5B453-643F-471F-B179-652F61EF741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F0965A-A251-4292-83B2-381FA03DCC15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F17BF-8C38-422A-AFC7-DDE8944795A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11BA8-8A1D-4468-A218-89B011EA76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432705-B4F2-4D41-B28E-C49C96B5D012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3F111C-F11A-452F-9097-57D88A141B89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12BB5-D064-4122-AFFA-6283A2163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EFBDEA-6D6B-4EA5-B75F-31343B13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7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5FDEF-82D0-4CF0-950F-647865FB8108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6EE8B-0F7C-4EB3-BA32-4AD8D7731328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18F61-3505-425C-84CD-FF598CE7F68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AEE0F5-80B7-410B-8AE3-694EC74E3421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8F298F-5904-4E90-9AE4-6AA7F8C966E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5D29A5-79D7-4009-9F31-DE14E632B82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A520A8-1757-47E8-BF1E-F1C22B512A24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ADDCA5-2E36-467D-806C-07491FEE20C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784BF-9CB4-4204-8FD4-95D25EB85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8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384C1-EF9F-45B1-B7DB-13A43E06A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41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 dirty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C4DBF-F57C-4D55-AF2B-71887E4E7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15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ADD47A-4774-7A42-B569-D540230C8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94F4-4A69-43F2-A112-80783F950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5186074"/>
            <a:ext cx="11376551" cy="1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09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634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420B2-C676-4A45-9E73-D2387D55A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69" y="1718179"/>
            <a:ext cx="12890196" cy="299574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943429-9B7A-3041-800B-A6D8BB485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SEPARATOR PAGE: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E48A9-900D-4CCA-837C-BC334332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76201"/>
            <a:ext cx="108712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>
                <a:solidFill>
                  <a:srgbClr val="FFFFFF"/>
                </a:solidFill>
              </a:rPr>
              <a:t>Minimum 0f 30 point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and maximum 3 lines title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Remove or change the pictures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400" y="1524001"/>
            <a:ext cx="1016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Authors minimum 18 points in italics</a:t>
            </a:r>
            <a:br>
              <a:rPr lang="en-US" dirty="0"/>
            </a:br>
            <a:r>
              <a:rPr lang="en-US" dirty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2438400"/>
            <a:ext cx="1016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Location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20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0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600"/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134"/>
          <a:stretch/>
        </p:blipFill>
        <p:spPr bwMode="auto">
          <a:xfrm>
            <a:off x="710219" y="6331689"/>
            <a:ext cx="528782" cy="54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BA3847-8868-4BA2-8F95-EDAF24560774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D76B60-A27B-42E4-8CE3-55DBD9CA2DF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73ACF9-56A3-4726-832E-B5EA3B011CFA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CE374E-9C12-4968-9B89-849CD84B9480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7DE8A0-0DCE-463A-910D-F5C60787E53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5585C6-955F-42DC-9C11-D45A0B455376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8969F-50A2-41D9-8C8A-DC3FD5EAF67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B6B935-5712-4476-A5A3-11C60AEB46C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E1A26-EDD2-4961-BB91-5BB33C446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28E7E7-7C64-469C-B6D1-9C47EC89A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" y="1459891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1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"/>
            <a:ext cx="1148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9251" y="1295400"/>
            <a:ext cx="11436349" cy="4953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the icon to add map</a:t>
            </a:r>
          </a:p>
        </p:txBody>
      </p:sp>
    </p:spTree>
    <p:extLst>
      <p:ext uri="{BB962C8B-B14F-4D97-AF65-F5344CB8AC3E}">
        <p14:creationId xmlns:p14="http://schemas.microsoft.com/office/powerpoint/2010/main" val="33379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79733" y="1219200"/>
            <a:ext cx="5012267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917" y="1295400"/>
            <a:ext cx="5712883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436460" y="6550969"/>
            <a:ext cx="812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0500"/>
              </a:buClr>
              <a:defRPr/>
            </a:pPr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This presentation is licensed for use under the Creative Commons Attribution 4.0 International Licence.</a:t>
            </a:r>
            <a:endParaRPr lang="en-US" sz="1000" dirty="0"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80" y="230288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60880" y="3149024"/>
            <a:ext cx="6096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7" name="Picture 6" descr="cc-by 88x31.png"/>
          <p:cNvPicPr/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40" y="6569512"/>
            <a:ext cx="782320" cy="2076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1664071" y="3992626"/>
            <a:ext cx="8668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0500"/>
              </a:buClr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ILRI thanks all donors and organizations who globally supported its work through their contributions to the </a:t>
            </a:r>
            <a:r>
              <a:rPr lang="en-US" sz="1200" b="1" kern="1200" dirty="0">
                <a:solidFill>
                  <a:srgbClr val="72201E"/>
                </a:solidFill>
                <a:effectLst/>
                <a:latin typeface="+mn-lt"/>
                <a:ea typeface="+mn-ea"/>
                <a:cs typeface="Arial" charset="0"/>
              </a:rPr>
              <a:t>CGIAR system</a:t>
            </a:r>
            <a:endParaRPr lang="en-US" sz="1200" b="1" dirty="0">
              <a:solidFill>
                <a:srgbClr val="72201E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71" y="4838762"/>
            <a:ext cx="8668512" cy="15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62C1-6C8B-4C34-9E2C-ABFDAB44FCF8}" type="datetimeFigureOut">
              <a:rPr lang="en-GB"/>
              <a:pPr>
                <a:defRPr/>
              </a:pPr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8CD8-6977-428B-B386-7FF66F1C4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6348414"/>
            <a:ext cx="48471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0"/>
            <a:ext cx="904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E3D3-CE95-9B4B-9EA6-03D638179505}" type="datetime1">
              <a:rPr lang="en-US"/>
              <a:pPr>
                <a:defRPr/>
              </a:pPr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BCCB-8698-CB4E-A42B-5D4FE23E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C263954A-2299-BA49-95D4-E8C04234B5B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8966A6-F4B1-2A4E-BCF7-4A0ED13CD4F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6EB4FE-CA6F-FA4A-A64E-AE97A87DC20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BB8223-AA0B-9548-B594-7267CE0B18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A91E66-86E5-E846-9D4D-B6D0C419371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43BE3D-9E3C-8F41-B650-38F814366134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37F4F4-B8BE-3C4F-8BF9-1CE5001E4BE8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11B8E-8E1C-814E-8B1B-E8B14A12277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05C3ECAE-6AA4-EC4F-81B2-FD31224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525" y="1744663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C76D6E1-23CD-7943-AC38-FA21250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17D4FD1-42F9-3A4A-AA57-53223C7C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FD67BD51-5A47-5242-8079-0409A32463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4" y="-99195"/>
            <a:ext cx="2956232" cy="2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973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AAAE71-6966-984D-939C-3DE2CB26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A446260-BB98-7A48-9BB1-5024BF35BCE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E2A312-72A6-8645-85C5-5EBC1328AB78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92363-8635-3C4C-A2F6-CA9F9C69EF1C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C258CB-5757-8D47-AB57-0BD22960215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708E28-CA18-5D4E-887C-D21719A7D79D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D1515-3A2D-AE43-AB5C-B3A0DF18AEA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8E91A9-A022-594F-94BC-2AD52B75A7A3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47F472-163E-2745-B7AD-783EC28912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EF02C66B-623C-0548-A7CD-2E30C59D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F53DA01-FBFF-E44A-B075-0E36664D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AB45DE1-CEF4-A145-BA81-DF9D4093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250825"/>
            <a:ext cx="1765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09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A1489B6-F0A8-8545-8C8B-E9F3A4D3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515404E-A9AA-3A44-8A88-A801FBAD015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882129-2DA5-FB4D-B57C-95BF0BB83DF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7B5F1E-91D4-CC41-B9FF-D38FD07A0561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00AC6A-6267-5740-8FDE-D63AC999A95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61E21-19CB-FA46-9AFE-A8ACFC7F2C1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6C2DA-6E9C-0542-AD7A-6E1EEC63D107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3BB242-1400-6A4F-A615-402A70BDD8B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ED1D9-55A4-A94A-B840-F92D3B68A510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C0B3593E-1324-D64A-AE61-94E67B89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AFFEA4E6-917F-6B41-90A8-C3B7C33A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CA5D2A-FD7F-F84C-8C02-78C0E3F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234950"/>
            <a:ext cx="7762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9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C3409-191E-7547-BDF0-DF3ED720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AE52-91C7-8048-9A3D-5BBDB981CD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8A3DA7-2E2D-F341-B43B-326F56D61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BA71CF4-581A-8849-A8C8-8C72FA9B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C474D-29BC-41DA-8849-7C6D9DFD486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F4CAF6-4D4F-46E9-B76B-B66507D42EF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C5B453-643F-471F-B179-652F61EF741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F0965A-A251-4292-83B2-381FA03DCC15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F17BF-8C38-422A-AFC7-DDE8944795A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11BA8-8A1D-4468-A218-89B011EA76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432705-B4F2-4D41-B28E-C49C96B5D012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3F111C-F11A-452F-9097-57D88A141B89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12BB5-D064-4122-AFFA-6283A2163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EFBDEA-6D6B-4EA5-B75F-31343B13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954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5744F90-F626-2043-9D25-B0D16F87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92437D1-B9DD-CC43-B9FC-7B08A905223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481EB3-52AC-3642-BB15-27957B7B3B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8205E-42BB-9541-BA05-813040AE2D1F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6C4E9C-3814-4841-B945-01EDE3A66693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B3F08-3815-8D47-8B51-EB8A2AA3B479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1BAB05-AE2E-D64B-B03F-E59F7FA8E18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CDF31-EBD2-A84E-9F68-CC7B970C9E7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28DA97-246A-BA40-8EE3-31109206F617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A5EEB8FD-AC8C-674C-BF45-1AD0F6A2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E96D582-2110-4344-BD06-7DE5F2A4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3B8064C-142E-2C42-B00B-B9A12FBE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436563"/>
            <a:ext cx="10255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5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3FB62F2-3D23-7543-BD48-C9EA5518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BE4DCAF-34C2-1C42-AEA5-8B9B0BA56ABB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D84BB6-BDEA-F84F-B099-EF0F4C1C7DB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F5FF2-0905-E347-A597-2BCBC936178A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68B338-14AA-F449-96BF-04D62B2E1CC1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175FF-8B38-7F4C-A262-3F5382B93A9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5E158-0765-FB49-9488-3E3826084B2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E4676-1000-6549-8523-15BCC91346A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AEF2F3-5627-C74C-9382-F1613494705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63A86BB6-65A5-7740-A134-1669A9E9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5A811E7-A47F-B241-A160-A607EE52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55E6FD-7B8A-F440-9F87-5980588D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73063"/>
            <a:ext cx="1012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248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E4FE409-FAF8-6F4D-97C8-2AE5E475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56FECE-01C4-D541-8DB1-E42AD3260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D74FF-2BE5-C545-BFF4-B4736D4C04AC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FE5C9-D9A6-2949-A2D5-9094D00FADB7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00573-4EC4-7540-9308-65CD03A73B60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1D9F60-FB7B-6E45-9A16-66FBBAA5F4D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5F371-18CC-644B-9731-973A5104304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584E38-FCE6-D34D-BD81-B2C22AD5A1C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0F7CB3-B3F6-D543-B30E-8895468B7252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130E518A-A162-3848-ABC9-AD7B422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3271B97-CD70-EE40-9284-E186D6FE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C00EAC-4D19-AF45-B816-85E5BE57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390525"/>
            <a:ext cx="89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625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4998332-1027-1B43-828E-42D842F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EDC722-3714-FC4F-994F-785F669A5585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580650-7AB0-B449-96A8-DFCCA113157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79ADA3-D3B1-EF44-B760-ACF7ED1DF884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036C7B-1FCD-3942-B000-A88352D0C42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1301B-D709-6C4E-BE57-F32E515A277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5B653D-2E9D-6342-B322-AFF6D764DD14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01107-285E-1D48-A6DB-516B675270D3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4C2657-3415-6A4C-922E-8F43831F6E69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7AB6E-70F0-AB49-B20C-E738CF332B33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4D7B3629-C448-BA43-870B-89F43EB8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7FA58149-9B90-7A41-8D3F-CBFC4570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2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B70EB63-6C52-1F4D-9360-FD2278EB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0162140-2925-614F-BEC8-1B2BCD619AC2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2D38A6B-0C24-5C43-B8DC-2ADC87098F3C}"/>
              </a:ext>
            </a:extLst>
          </p:cNvPr>
          <p:cNvGrpSpPr>
            <a:grpSpLocks/>
          </p:cNvGrpSpPr>
          <p:nvPr/>
        </p:nvGrpSpPr>
        <p:grpSpPr bwMode="auto">
          <a:xfrm>
            <a:off x="0" y="2782888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0266FA-5A5A-A34C-B544-B097193BF59B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D1029-CF93-7247-AE34-B15F824D9F59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0C59A3-DFAF-4347-AADB-90D6518D56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B8BC26-AA82-C242-A969-500DE8255293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701007-3BF4-1A4F-A37C-1A793CD18B8C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D23B6-197C-9D4B-86A0-CA83F74E890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4E7A4-A7EA-CD46-8E0F-DC88838B682D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20CDF1BF-4DC6-504F-B328-BD0AA35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8A157B9-9C9F-8045-B8DF-684FD275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98888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28189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D4D9171-689E-F946-B535-2F2A6786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D01CF64-9A4C-EE48-93B8-7C698ED8385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CC3BEA5E-7378-B04C-957C-11AA8770A79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781EC-6B8B-7E48-B742-9577A9BC79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EBB53-5194-F346-9AAD-D81901EC1AB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F88FA9-40B5-A54B-B501-008E530E72C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38E16-8B7D-DD41-A81B-52F127084646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4BD9D-BBC3-0340-BA9B-FFD1A42F1C5B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68A088-B673-2649-B06B-93300DE4386E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B1250-1BEF-F641-860C-6B7A218516B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2420AE24-C916-8346-8C68-184C7515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5548CAA-FC40-6546-A60C-77AF0501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650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AED0717-E388-A24D-9C87-0737C34D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5D7C7C-EDCD-AF4B-B43C-3E276DCB511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1E0B94A-1B68-A747-8E53-2664AB77313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E202D7-6DF8-8243-B1AC-E2B9AABB627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8FE68-EFB2-2E4D-8B01-EDEE46E603C2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A95FEA-5382-C04A-BEBC-6995E35501C7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6BC148-9A5C-3746-A5A4-22D1476D92D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B960A2-ED69-BD40-BBC7-7AA1A93FDFD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BCA38D-B8F3-0248-B7FB-DF10716BDEC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3A6F3-F8D1-A847-92EA-138A6EC57B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27C7EDA-1AFC-7641-86E5-E2227A47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60D95F1-EAFA-CB40-BBBD-16AC9C24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080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05295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78DE12B-4CBF-994B-82AE-EA1FB2B7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57A632-FDA3-4B4C-8B50-BAE14AF84F87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30B2DF8-3595-5648-8E38-120E1654FF3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B86EF-39E5-DD4A-A1A7-07FDFE0AA62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33737-D9A1-B54F-B705-772F87BFD2E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78A18-EB4A-384C-A3B2-2CCE70D73C3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3DF071-7A91-134A-A85E-643D0396237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49CE4-403D-EF49-8418-6A3C1F7F8258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DADE1-C66D-324F-B0D7-F401D6B4DEE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C89FFE-0C00-3943-9CCF-A34C8BD99B6A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59F9847-F04C-A248-B470-F6CEE1BB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2D2E8E1-DFF9-8B41-81E3-C2608E2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4509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D1CC82-B7AA-9342-B9BF-E79D0B70C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" y="703952"/>
            <a:ext cx="2697512" cy="5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0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BD84074-2DAA-B64E-97C0-BD6B5538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2697A5E-3BD4-604F-8028-126C42C6146C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521801-130B-B24F-9B74-DF44CF76510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63729E-E97C-864B-8487-3E84C43A59D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A0A20-D8E7-5649-8C65-A9A079F7B4F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237F2C-5139-FA43-A715-18BA83887B4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7BDF69-C1D4-FD48-B769-10ED41AC6B9A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DAE2C-8209-5845-A41A-795EED20A2E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89B1B-BD2E-3947-B3DA-E571D143D79B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C38A3-5668-D34E-8AB0-DBF3FA4405F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B1908BF-FC3C-8945-9403-DD85FDBA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3AC944AE-3DA6-6D46-9896-8C9A5B5D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60500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862EEA-28BB-6E4B-9707-1FFF86A71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05" y="137301"/>
            <a:ext cx="2679445" cy="56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80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A799ECC-9C25-9146-AD4B-9DD0F48D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3F2B6CA-1276-1047-9AA8-00148647CFF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5531CC3-CC6E-1843-B82E-9AEC564D71F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775DC-D560-C348-8BA0-0DD9CCE0553A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00026-2EF9-CD48-8AC1-5BCFF3D776CE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AB4B9E-72D8-CE40-836E-2062E356E0B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6A9B4-D7F0-1047-8242-B36B9D41D92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76A48-E503-3146-8777-D1FD43FBCDD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66B05F-F902-894D-A53B-C2A45B57715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BDB311-E09B-9C46-8413-2A2AF94A4409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C73892EC-ECFE-E64C-9F0E-E3D58BD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E435D17-FBA8-6847-9179-E46B6896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870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5FDEF-82D0-4CF0-950F-647865FB8108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6EE8B-0F7C-4EB3-BA32-4AD8D7731328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18F61-3505-425C-84CD-FF598CE7F68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AEE0F5-80B7-410B-8AE3-694EC74E3421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8F298F-5904-4E90-9AE4-6AA7F8C966E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5D29A5-79D7-4009-9F31-DE14E632B82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A520A8-1757-47E8-BF1E-F1C22B512A24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ADDCA5-2E36-467D-806C-07491FEE20C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784BF-9CB4-4204-8FD4-95D25EB85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40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E01E3-DA2F-F84F-B28E-CEC6442C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B3DA183-37CA-BF44-8637-45CBBA3DC114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3C2A3-7CBD-9240-B355-C689A2AD8416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4DD567-14E9-9747-86F7-8B1314CCA655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A9970-245A-FC41-A9E9-6D32C80E8984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2D156-9061-0346-B096-73F642F8016D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90A061-5C63-6943-A8C7-890687DEADC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98C101-62C4-5A44-83D3-59E8FF8A34B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F2EF99-67C2-FC47-9CC2-5CB1CE880B84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848E36-C604-F644-A2CA-513C2E15212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FBDF1-8AB4-3E4D-8DFD-F7244FD3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95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E1ED0-3FF6-A64D-BC40-D8206D83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1F65F4-0E3D-0546-8139-6B6AC254952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3B51D-58A8-8242-BA9C-178E9513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75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34211-2653-3A4F-BEB3-59B9B714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E722F4-5A2C-8646-A701-E423F44131B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215A-560C-BA4A-9508-913D464E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21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E99088-1C21-7A49-9186-E6FBC87C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86363"/>
            <a:ext cx="11377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4605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398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F3396E7A-5B48-1A45-96DD-EF1264B7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717675"/>
            <a:ext cx="128889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039200-6EAB-1B4A-A969-C543EB30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20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384C1-EF9F-45B1-B7DB-13A43E06A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C4DBF-F57C-4D55-AF2B-71887E4E7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ADD47A-4774-7A42-B569-D540230C8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94F4-4A69-43F2-A112-80783F950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5186074"/>
            <a:ext cx="11376551" cy="1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5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5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420B2-C676-4A45-9E73-D2387D55A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69" y="1718179"/>
            <a:ext cx="12890196" cy="299574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943429-9B7A-3041-800B-A6D8BB485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SEPARATOR PAGE: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E48A9-900D-4CCA-837C-BC334332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AE309-876B-471D-926A-80850E8A81C6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83C0BC-8175-44CE-A6FD-8BAC68FCDCA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4F74F4-B4A7-400E-B18B-2F65FB2A1376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A55BFB-B1BB-4EBB-A1F6-C68924145E6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71926B-18C8-4540-96EF-D94447F5054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5ED8A9-8516-4FCC-95D5-2EDB3A9780FB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C73B5F-EDEB-4A09-A1C9-CBED34D037A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3E610B-8985-47B5-8F22-28CC842D4D52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E96271-FF7F-4B24-9224-27E9B3CA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3E348-EED7-4690-B3C4-723160C05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7F7E8-AF11-4521-8E62-A0F6BDC98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4" y="250160"/>
            <a:ext cx="1765643" cy="8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6348414"/>
            <a:ext cx="48471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 sz="2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79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1B76-6573-41CF-9553-98088BD1F0B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38C2B-CA55-2D43-96D6-EE7FFF0A94D6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56D824-621F-5642-836B-82EED11BE7E0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D3C4B-25D8-3E46-9CF4-89789E906D8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D8144-8382-6F4B-BC33-A63174A906A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0F0CDE-5E6E-984F-BFBC-E1F058E949F9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902A0C-F4E8-D248-A447-66B764EE017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857410-619F-E044-8EAC-3345E68D7131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D71E7B-20A4-8F45-BFA6-2DB178CAD708}"/>
              </a:ext>
            </a:extLst>
          </p:cNvPr>
          <p:cNvSpPr txBox="1"/>
          <p:nvPr userDrawn="1"/>
        </p:nvSpPr>
        <p:spPr bwMode="auto">
          <a:xfrm>
            <a:off x="9787761" y="1745307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E2B1-800F-4C6E-9026-E4753DFCC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5" y="316288"/>
            <a:ext cx="3002333" cy="1693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83CA9-0F67-4409-8C74-27FB14875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037DA-8949-481A-B79C-44B3F46773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AE309-876B-471D-926A-80850E8A81C6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83C0BC-8175-44CE-A6FD-8BAC68FCDCA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4F74F4-B4A7-400E-B18B-2F65FB2A1376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A55BFB-B1BB-4EBB-A1F6-C68924145E6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71926B-18C8-4540-96EF-D94447F5054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5ED8A9-8516-4FCC-95D5-2EDB3A9780FB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C73B5F-EDEB-4A09-A1C9-CBED34D037A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3E610B-8985-47B5-8F22-28CC842D4D52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E96271-FF7F-4B24-9224-27E9B3CA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3E348-EED7-4690-B3C4-723160C05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7F7E8-AF11-4521-8E62-A0F6BDC98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4" y="250160"/>
            <a:ext cx="1765643" cy="8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CDBD6-B3D8-42AA-ADF5-1A0AF16B606B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30C9D-5C02-4349-B9D3-5BD778B7A3E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E52902-24F0-482A-9DDA-30E71539BD7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53837E-92EE-4EBC-836B-F59524BFA2D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32FC73-DB82-451F-9819-3B19B99EE5D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11F4F7-7C3C-463F-AFC3-F85CBADF5D40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2E69D9-639C-46AB-9AEF-4ED8AC5E7B1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DF8277-137D-408F-8931-FE485E7B936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C46E0-8A2A-40D0-AD73-58EE9F5F4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2BB068-79E5-41E8-90AC-F33270EDC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62855-3B94-4D23-B2AA-78C590922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2" y="235350"/>
            <a:ext cx="776216" cy="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B327E8-B37C-4FFC-B142-8C19B22096BD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062163-B9B5-4037-A63A-7B2939EB449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EB3F3-F6E3-49EA-9D49-7E4844938A53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9B699-0B07-4FA8-BE3E-11D7E916FCD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37A5B5-833F-41C0-89D7-277B281D53C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2C0228-1344-4036-A220-38E6EEFC356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5E6EFC-2C69-4219-AE6B-903BAE7140FE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45111C-D922-46A3-AE68-40F34C54D07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CD16C-2CFA-4BE6-81C8-B9178AA6C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0E0E9-E5C4-43D7-BBA0-7FD292238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808CC-943A-416F-B527-ECFCD544A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06" y="437010"/>
            <a:ext cx="1024868" cy="7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5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1CDD9-8061-4C7D-B902-6DB6BC55AB8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F4957F-78D7-441C-B83F-7008B97171B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8E2C03-E6F1-4321-ABB2-4D83F764712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464EBB-C7D4-4CC3-805D-A51317D2233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B21401-DCC3-4F5E-AD3C-8D464E95FD4E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FC27EC-D118-4F43-B6F8-11C6C65997E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44A58-DFC5-4964-882E-45F84B2ABA4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FA083B-D16D-4392-B2FA-0CBF7AB5CAFC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9054D-81DE-4B49-B1B7-71D51A056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9FC41-AFA7-485B-85E5-4264A6CE3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5EC7C-D28F-473F-8E4D-DE9458826D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42" y="372830"/>
            <a:ext cx="1013253" cy="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8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Title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B964B9-DF87-4EE7-8C20-10E32F482167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3F41AE-DA23-42CE-8F4F-46C693D4488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D858AC-2AA2-4D07-9064-47D748B3DE6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1FD438-C2DA-45BD-B545-55E31CA385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50474-CAD0-4E98-B242-766F1F48B94C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850EF6-DDAD-470C-A90A-E28A80BCC6B7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3CAC4C-2C4F-4F99-A7D3-2FE0167FE06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9E88F-8917-4BDD-9514-2DCFEEFCB4E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D87C2-5C69-49AA-8C2A-CDB0CBDE7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B35E9-88B7-4776-9975-5418BDAE0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CFB14-F85B-4036-9D6F-AD175F1D96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5" y="390037"/>
            <a:ext cx="898601" cy="8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4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725C96-A5D2-4EE8-BAD1-9FB249805D9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C52B9-FFE9-40AC-B7ED-EBC724CF394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4247E-AC6B-4132-A6E8-8DE023AF1BCF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B140F-E10D-42B8-BA00-7C3AF2752C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3E0DFD-F092-412B-B934-7E15852A8B3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4475B-6B02-411C-9663-56247CFC3B2D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15B3C9-EF3D-433C-939F-9B551DAFD55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CD03F2-6EFB-4132-B59E-6C7E57652B76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023D43-CB1C-4FAC-A110-6E6D444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7663B9-2ED3-9447-B892-55ABDD1D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E614F0F-24D7-7649-A767-54ADC81BEF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74FE-DA4E-9F42-890B-6B4E74124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F7E00-219B-41CD-9CD1-63B74A961DC8}"/>
              </a:ext>
            </a:extLst>
          </p:cNvPr>
          <p:cNvGrpSpPr/>
          <p:nvPr userDrawn="1"/>
        </p:nvGrpSpPr>
        <p:grpSpPr>
          <a:xfrm>
            <a:off x="0" y="2782247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5E059-B51E-461F-97E6-88F155C003B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A05A5C-0FBE-434C-94DA-E2ECBD8EB1B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A0816F-ADF7-4460-8DCD-7D9DB9E97FB8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82CF6-1B7A-4C36-BF01-2207C26B2EF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9AA07C-900F-4AC7-A912-A5564BB4E9C2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B7B9E7-FB0D-4BF2-A648-E5BF4717D20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13068-B264-4312-BA65-A84F13103FCD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480C75E-6743-438C-BE9A-6B4AD2DEA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8ACDEC-0DD9-4915-B3B3-952362892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3" y="379820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1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23BE-83F9-AB4A-9DE9-006597B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413E6-7ED9-43A1-A7AD-0D518948A133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6978D4-ED26-471D-9DFE-E791103E43F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8825E-D89C-420C-A182-FF8FF12090BB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14BA8E-2907-4B6A-8275-2CF247CA324A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55C25A-43A2-4A0E-BDB1-F433612EAEF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DF1072-CD0E-4C1C-9E0B-1CEF49535E81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B2976D-3E33-4E53-8233-C742EB65660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8EDF0-FFB3-45B9-BCFC-0F41D9FF2F8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DFC7-AD2C-4274-B25B-7EFC2C6F5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48D23-C6F5-42F8-A6D5-A6A8A342E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CDBD6-B3D8-42AA-ADF5-1A0AF16B606B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30C9D-5C02-4349-B9D3-5BD778B7A3E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E52902-24F0-482A-9DDA-30E71539BD7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53837E-92EE-4EBC-836B-F59524BFA2D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32FC73-DB82-451F-9819-3B19B99EE5D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11F4F7-7C3C-463F-AFC3-F85CBADF5D40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2E69D9-639C-46AB-9AEF-4ED8AC5E7B1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DF8277-137D-408F-8931-FE485E7B936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C46E0-8A2A-40D0-AD73-58EE9F5F4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2BB068-79E5-41E8-90AC-F33270EDC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62855-3B94-4D23-B2AA-78C590922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2" y="235350"/>
            <a:ext cx="776216" cy="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3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168A6E-D7E5-DA48-A86E-A4FAB8FB2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B5DD0-32F0-4E4A-BC3D-D4C7B97E6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4CFCF-B419-493E-B97C-3F98A5DAD1A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C3208-1CBA-455B-94A1-763D986C7D1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172D2A-7FAB-4171-BC37-9895121EF53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682AB2-27D9-405E-91B5-B707281D23A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423A9E-AF4E-4AD6-9479-A29496A3085A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6E447-8BDD-42C8-95AA-7ADD00A393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F08B99-B3C0-411D-A1AB-A91C6711DD61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04480C-A05F-4537-8A8F-1D6AF0D2C8F0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D83A0-3553-4B1F-825D-95D65ABB8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6EFB6-5B48-4805-BF35-E5E9E708E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6" y="1107735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7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74DA5-8DFB-4779-88C0-43C815FDCC39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FC5EE8-19CC-4352-9406-AA471E8990D9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04F23-9E56-431D-890F-85E6AAEA13C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E2798D-3FD4-4E90-BA8C-06866A10B3E4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B389CF-F89A-4EED-A6B1-9ADC1B0E3791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5019AE-0CE3-4180-B1B0-7A55C8E18BA4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A826A5-C53A-442F-ADDD-3D4D92C0345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A80972-ACCB-45A4-8903-4666AD4BA29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7305A-2FB2-489B-B3C8-09D82A0F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AC538-7866-4462-BDAA-BCD7DF1C8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1" y="1451357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9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BA3847-8868-4BA2-8F95-EDAF24560774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D76B60-A27B-42E4-8CE3-55DBD9CA2DF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73ACF9-56A3-4726-832E-B5EA3B011CFA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CE374E-9C12-4968-9B89-849CD84B9480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7DE8A0-0DCE-463A-910D-F5C60787E53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5585C6-955F-42DC-9C11-D45A0B455376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8969F-50A2-41D9-8C8A-DC3FD5EAF67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B6B935-5712-4476-A5A3-11C60AEB46C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E1A26-EDD2-4961-BB91-5BB33C446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28E7E7-7C64-469C-B6D1-9C47EC89A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" y="1459891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8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C3409-191E-7547-BDF0-DF3ED720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levelç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AE52-91C7-8048-9A3D-5BBDB981CD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8A3DA7-2E2D-F341-B43B-326F56D61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BA71CF4-581A-8849-A8C8-8C72FA9B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C474D-29BC-41DA-8849-7C6D9DFD486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F4CAF6-4D4F-46E9-B76B-B66507D42EF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C5B453-643F-471F-B179-652F61EF741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F0965A-A251-4292-83B2-381FA03DCC15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F17BF-8C38-422A-AFC7-DDE8944795A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11BA8-8A1D-4468-A218-89B011EA76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432705-B4F2-4D41-B28E-C49C96B5D012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3F111C-F11A-452F-9097-57D88A141B89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12BB5-D064-4122-AFFA-6283A2163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EFBDEA-6D6B-4EA5-B75F-31343B13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3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5FDEF-82D0-4CF0-950F-647865FB8108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6EE8B-0F7C-4EB3-BA32-4AD8D7731328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18F61-3505-425C-84CD-FF598CE7F68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AEE0F5-80B7-410B-8AE3-694EC74E3421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8F298F-5904-4E90-9AE4-6AA7F8C966E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5D29A5-79D7-4009-9F31-DE14E632B82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A520A8-1757-47E8-BF1E-F1C22B512A24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ADDCA5-2E36-467D-806C-07491FEE20C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784BF-9CB4-4204-8FD4-95D25EB85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1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384C1-EF9F-45B1-B7DB-13A43E06A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55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C4DBF-F57C-4D55-AF2B-71887E4E7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1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ADD47A-4774-7A42-B569-D540230C8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94F4-4A69-43F2-A112-80783F950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5186074"/>
            <a:ext cx="11376551" cy="1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0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87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420B2-C676-4A45-9E73-D2387D55A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69" y="1718179"/>
            <a:ext cx="12890196" cy="299574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943429-9B7A-3041-800B-A6D8BB485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SEPARATOR PAGE: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E48A9-900D-4CCA-837C-BC334332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B327E8-B37C-4FFC-B142-8C19B22096BD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062163-B9B5-4037-A63A-7B2939EB449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EB3F3-F6E3-49EA-9D49-7E4844938A53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9B699-0B07-4FA8-BE3E-11D7E916FCD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37A5B5-833F-41C0-89D7-277B281D53C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2C0228-1344-4036-A220-38E6EEFC356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5E6EFC-2C69-4219-AE6B-903BAE7140FE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45111C-D922-46A3-AE68-40F34C54D07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CD16C-2CFA-4BE6-81C8-B9178AA6C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0E0E9-E5C4-43D7-BBA0-7FD292238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808CC-943A-416F-B527-ECFCD544A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06" y="437010"/>
            <a:ext cx="1024868" cy="7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1B76-6573-41CF-9553-98088BD1F0B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38C2B-CA55-2D43-96D6-EE7FFF0A94D6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56D824-621F-5642-836B-82EED11BE7E0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D3C4B-25D8-3E46-9CF4-89789E906D8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D8144-8382-6F4B-BC33-A63174A906A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0F0CDE-5E6E-984F-BFBC-E1F058E949F9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902A0C-F4E8-D248-A447-66B764EE017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857410-619F-E044-8EAC-3345E68D7131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D71E7B-20A4-8F45-BFA6-2DB178CAD708}"/>
              </a:ext>
            </a:extLst>
          </p:cNvPr>
          <p:cNvSpPr txBox="1"/>
          <p:nvPr userDrawn="1"/>
        </p:nvSpPr>
        <p:spPr bwMode="auto">
          <a:xfrm>
            <a:off x="9787761" y="1745307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E2B1-800F-4C6E-9026-E4753DFCC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5" y="316288"/>
            <a:ext cx="3002333" cy="1693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83CA9-0F67-4409-8C74-27FB14875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037DA-8949-481A-B79C-44B3F46773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4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AE309-876B-471D-926A-80850E8A81C6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83C0BC-8175-44CE-A6FD-8BAC68FCDCA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4F74F4-B4A7-400E-B18B-2F65FB2A1376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A55BFB-B1BB-4EBB-A1F6-C68924145E6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71926B-18C8-4540-96EF-D94447F5054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5ED8A9-8516-4FCC-95D5-2EDB3A9780FB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C73B5F-EDEB-4A09-A1C9-CBED34D037A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3E610B-8985-47B5-8F22-28CC842D4D52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E96271-FF7F-4B24-9224-27E9B3CA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3E348-EED7-4690-B3C4-723160C05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7F7E8-AF11-4521-8E62-A0F6BDC98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144" y="250160"/>
            <a:ext cx="1765643" cy="8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7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ECDBD6-B3D8-42AA-ADF5-1A0AF16B606B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330C9D-5C02-4349-B9D3-5BD778B7A3E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E52902-24F0-482A-9DDA-30E71539BD7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53837E-92EE-4EBC-836B-F59524BFA2D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32FC73-DB82-451F-9819-3B19B99EE5D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11F4F7-7C3C-463F-AFC3-F85CBADF5D40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2E69D9-639C-46AB-9AEF-4ED8AC5E7B1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DF8277-137D-408F-8931-FE485E7B936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26C46E0-8A2A-40D0-AD73-58EE9F5F4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2BB068-79E5-41E8-90AC-F33270EDC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62855-3B94-4D23-B2AA-78C590922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2" y="235350"/>
            <a:ext cx="776216" cy="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1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B327E8-B37C-4FFC-B142-8C19B22096BD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062163-B9B5-4037-A63A-7B2939EB449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EB3F3-F6E3-49EA-9D49-7E4844938A53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99B699-0B07-4FA8-BE3E-11D7E916FCD2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37A5B5-833F-41C0-89D7-277B281D53C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2C0228-1344-4036-A220-38E6EEFC356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5E6EFC-2C69-4219-AE6B-903BAE7140FE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45111C-D922-46A3-AE68-40F34C54D07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CD16C-2CFA-4BE6-81C8-B9178AA6C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0E0E9-E5C4-43D7-BBA0-7FD292238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808CC-943A-416F-B527-ECFCD544A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06" y="437010"/>
            <a:ext cx="1024868" cy="7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49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1CDD9-8061-4C7D-B902-6DB6BC55AB8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F4957F-78D7-441C-B83F-7008B97171B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8E2C03-E6F1-4321-ABB2-4D83F764712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464EBB-C7D4-4CC3-805D-A51317D2233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B21401-DCC3-4F5E-AD3C-8D464E95FD4E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FC27EC-D118-4F43-B6F8-11C6C65997E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44A58-DFC5-4964-882E-45F84B2ABA4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FA083B-D16D-4392-B2FA-0CBF7AB5CAFC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9054D-81DE-4B49-B1B7-71D51A056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9FC41-AFA7-485B-85E5-4264A6CE3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5EC7C-D28F-473F-8E4D-DE9458826D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42" y="372830"/>
            <a:ext cx="1013253" cy="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B964B9-DF87-4EE7-8C20-10E32F482167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3F41AE-DA23-42CE-8F4F-46C693D4488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D858AC-2AA2-4D07-9064-47D748B3DE6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1FD438-C2DA-45BD-B545-55E31CA385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50474-CAD0-4E98-B242-766F1F48B94C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850EF6-DDAD-470C-A90A-E28A80BCC6B7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3CAC4C-2C4F-4F99-A7D3-2FE0167FE06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9E88F-8917-4BDD-9514-2DCFEEFCB4E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D87C2-5C69-49AA-8C2A-CDB0CBDE7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B35E9-88B7-4776-9975-5418BDAE0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CFB14-F85B-4036-9D6F-AD175F1D96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5" y="390037"/>
            <a:ext cx="898601" cy="8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725C96-A5D2-4EE8-BAD1-9FB249805D9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C52B9-FFE9-40AC-B7ED-EBC724CF394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4247E-AC6B-4132-A6E8-8DE023AF1BCF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B140F-E10D-42B8-BA00-7C3AF2752C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3E0DFD-F092-412B-B934-7E15852A8B3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4475B-6B02-411C-9663-56247CFC3B2D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15B3C9-EF3D-433C-939F-9B551DAFD55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CD03F2-6EFB-4132-B59E-6C7E57652B76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023D43-CB1C-4FAC-A110-6E6D444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4C09D-23C5-403F-884A-D9404828D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7663B9-2ED3-9447-B892-55ABDD1D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E614F0F-24D7-7649-A767-54ADC81BEF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74FE-DA4E-9F42-890B-6B4E74124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F7E00-219B-41CD-9CD1-63B74A961DC8}"/>
              </a:ext>
            </a:extLst>
          </p:cNvPr>
          <p:cNvGrpSpPr/>
          <p:nvPr userDrawn="1"/>
        </p:nvGrpSpPr>
        <p:grpSpPr>
          <a:xfrm>
            <a:off x="0" y="2782247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5E059-B51E-461F-97E6-88F155C003B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A05A5C-0FBE-434C-94DA-E2ECBD8EB1B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A0816F-ADF7-4460-8DCD-7D9DB9E97FB8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82CF6-1B7A-4C36-BF01-2207C26B2EF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9AA07C-900F-4AC7-A912-A5564BB4E9C2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B7B9E7-FB0D-4BF2-A648-E5BF4717D20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13068-B264-4312-BA65-A84F13103FCD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480C75E-6743-438C-BE9A-6B4AD2DEA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8ACDEC-0DD9-4915-B3B3-952362892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3" y="379820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4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23BE-83F9-AB4A-9DE9-006597B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413E6-7ED9-43A1-A7AD-0D518948A133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6978D4-ED26-471D-9DFE-E791103E43F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8825E-D89C-420C-A182-FF8FF12090BB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14BA8E-2907-4B6A-8275-2CF247CA324A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55C25A-43A2-4A0E-BDB1-F433612EAEF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DF1072-CD0E-4C1C-9E0B-1CEF49535E81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B2976D-3E33-4E53-8233-C742EB65660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8EDF0-FFB3-45B9-BCFC-0F41D9FF2F8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DFC7-AD2C-4274-B25B-7EFC2C6F5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48D23-C6F5-42F8-A6D5-A6A8A342E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3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168A6E-D7E5-DA48-A86E-A4FAB8FB2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DB5DD0-32F0-4E4A-BC3D-D4C7B97E6C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4CFCF-B419-493E-B97C-3F98A5DAD1A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9C3208-1CBA-455B-94A1-763D986C7D1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172D2A-7FAB-4171-BC37-9895121EF53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682AB2-27D9-405E-91B5-B707281D23AF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423A9E-AF4E-4AD6-9479-A29496A3085A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36E447-8BDD-42C8-95AA-7ADD00A393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F08B99-B3C0-411D-A1AB-A91C6711DD61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04480C-A05F-4537-8A8F-1D6AF0D2C8F0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ED83A0-3553-4B1F-825D-95D65ABB8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76EFB6-5B48-4805-BF35-E5E9E708E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6" y="1107735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1CDD9-8061-4C7D-B902-6DB6BC55AB8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F4957F-78D7-441C-B83F-7008B97171B0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8E2C03-E6F1-4321-ABB2-4D83F764712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464EBB-C7D4-4CC3-805D-A51317D2233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B21401-DCC3-4F5E-AD3C-8D464E95FD4E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FC27EC-D118-4F43-B6F8-11C6C65997E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44A58-DFC5-4964-882E-45F84B2ABA4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FA083B-D16D-4392-B2FA-0CBF7AB5CAFC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9054D-81DE-4B49-B1B7-71D51A056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69FC41-AFA7-485B-85E5-4264A6CE3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5EC7C-D28F-473F-8E4D-DE9458826D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42" y="372830"/>
            <a:ext cx="1013253" cy="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71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74DA5-8DFB-4779-88C0-43C815FDCC39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FC5EE8-19CC-4352-9406-AA471E8990D9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04F23-9E56-431D-890F-85E6AAEA13C1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E2798D-3FD4-4E90-BA8C-06866A10B3E4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B389CF-F89A-4EED-A6B1-9ADC1B0E3791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5019AE-0CE3-4180-B1B0-7A55C8E18BA4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A826A5-C53A-442F-ADDD-3D4D92C0345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A80972-ACCB-45A4-8903-4666AD4BA29E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7305A-2FB2-489B-B3C8-09D82A0F1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AAC538-7866-4462-BDAA-BCD7DF1C8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1" y="1451357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7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69CB0C-E0F6-A245-BD2A-475C4297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BA3847-8868-4BA2-8F95-EDAF24560774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D76B60-A27B-42E4-8CE3-55DBD9CA2DF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73ACF9-56A3-4726-832E-B5EA3B011CFA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CE374E-9C12-4968-9B89-849CD84B9480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7DE8A0-0DCE-463A-910D-F5C60787E53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5585C6-955F-42DC-9C11-D45A0B455376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C8969F-50A2-41D9-8C8A-DC3FD5EAF67F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B6B935-5712-4476-A5A3-11C60AEB46C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E1A26-EDD2-4961-BB91-5BB33C446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28E7E7-7C64-469C-B6D1-9C47EC89A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4" y="1459891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7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C3409-191E-7547-BDF0-DF3ED7206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6AE52-91C7-8048-9A3D-5BBDB981CD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8A3DA7-2E2D-F341-B43B-326F56D61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BA71CF4-581A-8849-A8C8-8C72FA9B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C474D-29BC-41DA-8849-7C6D9DFD486A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F4CAF6-4D4F-46E9-B76B-B66507D42EF7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C5B453-643F-471F-B179-652F61EF741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F0965A-A251-4292-83B2-381FA03DCC15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8F17BF-8C38-422A-AFC7-DDE8944795A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11BA8-8A1D-4468-A218-89B011EA761C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432705-B4F2-4D41-B28E-C49C96B5D012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3F111C-F11A-452F-9097-57D88A141B89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12BB5-D064-4122-AFFA-6283A2163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EFBDEA-6D6B-4EA5-B75F-31343B13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5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5FDEF-82D0-4CF0-950F-647865FB8108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6EE8B-0F7C-4EB3-BA32-4AD8D7731328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A18F61-3505-425C-84CD-FF598CE7F687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AEE0F5-80B7-410B-8AE3-694EC74E3421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8F298F-5904-4E90-9AE4-6AA7F8C966E2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5D29A5-79D7-4009-9F31-DE14E632B82A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A520A8-1757-47E8-BF1E-F1C22B512A24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ADDCA5-2E36-467D-806C-07491FEE20C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784BF-9CB4-4204-8FD4-95D25EB85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384C1-EF9F-45B1-B7DB-13A43E06A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2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C4DBF-F57C-4D55-AF2B-71887E4E7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55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ADD47A-4774-7A42-B569-D540230C81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94F4-4A69-43F2-A112-80783F950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5186074"/>
            <a:ext cx="11376551" cy="15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57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661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0420B2-C676-4A45-9E73-D2387D55A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69" y="1718179"/>
            <a:ext cx="12890196" cy="299574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1943429-9B7A-3041-800B-A6D8BB485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SEPARATOR PAGE: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E48A9-900D-4CCA-837C-BC334332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09600" y="1676400"/>
            <a:ext cx="10972800" cy="4572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00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Main point 6 point smaller than slide title</a:t>
            </a:r>
          </a:p>
          <a:p>
            <a:pPr lvl="1"/>
            <a:r>
              <a:rPr lang="en-US" dirty="0"/>
              <a:t>Bullet points 4 point less than main point</a:t>
            </a:r>
          </a:p>
          <a:p>
            <a:pPr lvl="1"/>
            <a:r>
              <a:rPr lang="en-US" dirty="0"/>
              <a:t>Font type is Calibri</a:t>
            </a:r>
          </a:p>
          <a:p>
            <a:pPr lvl="2"/>
            <a:r>
              <a:rPr lang="en-US" dirty="0"/>
              <a:t>It is advised in one slide maximum 6 bullets</a:t>
            </a:r>
          </a:p>
          <a:p>
            <a:pPr lvl="3"/>
            <a:r>
              <a:rPr lang="en-US" dirty="0"/>
              <a:t>We recommend you use images on slides</a:t>
            </a:r>
          </a:p>
          <a:p>
            <a:pPr lvl="3"/>
            <a:r>
              <a:rPr lang="en-US" dirty="0"/>
              <a:t>You can change partner logos on front page</a:t>
            </a:r>
          </a:p>
          <a:p>
            <a:pPr lvl="4"/>
            <a:r>
              <a:rPr lang="en-US" dirty="0"/>
              <a:t>You have to duplicate this slide for more inside pages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" y="6348735"/>
            <a:ext cx="484849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00800"/>
            <a:ext cx="49594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0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CD3C5-064A-9646-897B-6AA032F07824}"/>
              </a:ext>
            </a:extLst>
          </p:cNvPr>
          <p:cNvSpPr txBox="1"/>
          <p:nvPr userDrawn="1"/>
        </p:nvSpPr>
        <p:spPr bwMode="auto">
          <a:xfrm>
            <a:off x="10221256" y="1246970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B964B9-DF87-4EE7-8C20-10E32F482167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3F41AE-DA23-42CE-8F4F-46C693D4488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D858AC-2AA2-4D07-9064-47D748B3DE64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1FD438-C2DA-45BD-B545-55E31CA385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50474-CAD0-4E98-B242-766F1F48B94C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850EF6-DDAD-470C-A90A-E28A80BCC6B7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3CAC4C-2C4F-4F99-A7D3-2FE0167FE06C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A9E88F-8917-4BDD-9514-2DCFEEFCB4E3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D87C2-5C69-49AA-8C2A-CDB0CBDE7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DB35E9-88B7-4776-9975-5418BDAE0C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CFB14-F85B-4036-9D6F-AD175F1D96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65" y="390037"/>
            <a:ext cx="898601" cy="8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4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C263954A-2299-BA49-95D4-E8C04234B5B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8966A6-F4B1-2A4E-BCF7-4A0ED13CD4F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6EB4FE-CA6F-FA4A-A64E-AE97A87DC20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BB8223-AA0B-9548-B594-7267CE0B18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A91E66-86E5-E846-9D4D-B6D0C419371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43BE3D-9E3C-8F41-B650-38F814366134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37F4F4-B8BE-3C4F-8BF9-1CE5001E4BE8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11B8E-8E1C-814E-8B1B-E8B14A12277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05C3ECAE-6AA4-EC4F-81B2-FD31224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525" y="1744663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C76D6E1-23CD-7943-AC38-FA21250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17D4FD1-42F9-3A4A-AA57-53223C7C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FD67BD51-5A47-5242-8079-0409A32463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4" y="-99195"/>
            <a:ext cx="2956232" cy="2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AAAE71-6966-984D-939C-3DE2CB26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A446260-BB98-7A48-9BB1-5024BF35BCE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E2A312-72A6-8645-85C5-5EBC1328AB78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92363-8635-3C4C-A2F6-CA9F9C69EF1C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C258CB-5757-8D47-AB57-0BD22960215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708E28-CA18-5D4E-887C-D21719A7D79D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D1515-3A2D-AE43-AB5C-B3A0DF18AEA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8E91A9-A022-594F-94BC-2AD52B75A7A3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47F472-163E-2745-B7AD-783EC28912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EF02C66B-623C-0548-A7CD-2E30C59D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F53DA01-FBFF-E44A-B075-0E36664D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AB45DE1-CEF4-A145-BA81-DF9D4093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250825"/>
            <a:ext cx="1765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43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A1489B6-F0A8-8545-8C8B-E9F3A4D3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515404E-A9AA-3A44-8A88-A801FBAD015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882129-2DA5-FB4D-B57C-95BF0BB83DF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7B5F1E-91D4-CC41-B9FF-D38FD07A0561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00AC6A-6267-5740-8FDE-D63AC999A95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61E21-19CB-FA46-9AFE-A8ACFC7F2C1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6C2DA-6E9C-0542-AD7A-6E1EEC63D107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3BB242-1400-6A4F-A615-402A70BDD8B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ED1D9-55A4-A94A-B840-F92D3B68A510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C0B3593E-1324-D64A-AE61-94E67B89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AFFEA4E6-917F-6B41-90A8-C3B7C33A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CA5D2A-FD7F-F84C-8C02-78C0E3F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234950"/>
            <a:ext cx="7762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3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5744F90-F626-2043-9D25-B0D16F87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92437D1-B9DD-CC43-B9FC-7B08A905223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481EB3-52AC-3642-BB15-27957B7B3B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8205E-42BB-9541-BA05-813040AE2D1F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6C4E9C-3814-4841-B945-01EDE3A66693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B3F08-3815-8D47-8B51-EB8A2AA3B479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1BAB05-AE2E-D64B-B03F-E59F7FA8E18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CDF31-EBD2-A84E-9F68-CC7B970C9E7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28DA97-246A-BA40-8EE3-31109206F617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A5EEB8FD-AC8C-674C-BF45-1AD0F6A2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E96D582-2110-4344-BD06-7DE5F2A4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3B8064C-142E-2C42-B00B-B9A12FBE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436563"/>
            <a:ext cx="10255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6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3FB62F2-3D23-7543-BD48-C9EA5518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BE4DCAF-34C2-1C42-AEA5-8B9B0BA56ABB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D84BB6-BDEA-F84F-B099-EF0F4C1C7DB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F5FF2-0905-E347-A597-2BCBC936178A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68B338-14AA-F449-96BF-04D62B2E1CC1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175FF-8B38-7F4C-A262-3F5382B93A9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5E158-0765-FB49-9488-3E3826084B2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E4676-1000-6549-8523-15BCC91346A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AEF2F3-5627-C74C-9382-F1613494705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63A86BB6-65A5-7740-A134-1669A9E9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5A811E7-A47F-B241-A160-A607EE52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55E6FD-7B8A-F440-9F87-5980588D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73063"/>
            <a:ext cx="1012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93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E4FE409-FAF8-6F4D-97C8-2AE5E475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56FECE-01C4-D541-8DB1-E42AD3260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D74FF-2BE5-C545-BFF4-B4736D4C04AC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FE5C9-D9A6-2949-A2D5-9094D00FADB7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00573-4EC4-7540-9308-65CD03A73B60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1D9F60-FB7B-6E45-9A16-66FBBAA5F4D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5F371-18CC-644B-9731-973A5104304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584E38-FCE6-D34D-BD81-B2C22AD5A1C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0F7CB3-B3F6-D543-B30E-8895468B7252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130E518A-A162-3848-ABC9-AD7B422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3271B97-CD70-EE40-9284-E186D6FE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C00EAC-4D19-AF45-B816-85E5BE57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390525"/>
            <a:ext cx="89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4998332-1027-1B43-828E-42D842F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EDC722-3714-FC4F-994F-785F669A5585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580650-7AB0-B449-96A8-DFCCA113157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79ADA3-D3B1-EF44-B760-ACF7ED1DF884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036C7B-1FCD-3942-B000-A88352D0C42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1301B-D709-6C4E-BE57-F32E515A277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5B653D-2E9D-6342-B322-AFF6D764DD14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01107-285E-1D48-A6DB-516B675270D3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4C2657-3415-6A4C-922E-8F43831F6E69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7AB6E-70F0-AB49-B20C-E738CF332B33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4D7B3629-C448-BA43-870B-89F43EB8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7FA58149-9B90-7A41-8D3F-CBFC4570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92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B70EB63-6C52-1F4D-9360-FD2278EB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0162140-2925-614F-BEC8-1B2BCD619AC2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2D38A6B-0C24-5C43-B8DC-2ADC87098F3C}"/>
              </a:ext>
            </a:extLst>
          </p:cNvPr>
          <p:cNvGrpSpPr>
            <a:grpSpLocks/>
          </p:cNvGrpSpPr>
          <p:nvPr/>
        </p:nvGrpSpPr>
        <p:grpSpPr bwMode="auto">
          <a:xfrm>
            <a:off x="0" y="2782888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0266FA-5A5A-A34C-B544-B097193BF59B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D1029-CF93-7247-AE34-B15F824D9F59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0C59A3-DFAF-4347-AADB-90D6518D56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B8BC26-AA82-C242-A969-500DE8255293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701007-3BF4-1A4F-A37C-1A793CD18B8C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D23B6-197C-9D4B-86A0-CA83F74E890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4E7A4-A7EA-CD46-8E0F-DC88838B682D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20CDF1BF-4DC6-504F-B328-BD0AA35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8A157B9-9C9F-8045-B8DF-684FD275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98888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2385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D4D9171-689E-F946-B535-2F2A6786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D01CF64-9A4C-EE48-93B8-7C698ED8385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CC3BEA5E-7378-B04C-957C-11AA8770A79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781EC-6B8B-7E48-B742-9577A9BC79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EBB53-5194-F346-9AAD-D81901EC1AB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F88FA9-40B5-A54B-B501-008E530E72C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38E16-8B7D-DD41-A81B-52F127084646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4BD9D-BBC3-0340-BA9B-FFD1A42F1C5B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68A088-B673-2649-B06B-93300DE4386E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B1250-1BEF-F641-860C-6B7A218516B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2420AE24-C916-8346-8C68-184C7515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5548CAA-FC40-6546-A60C-77AF0501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713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AED0717-E388-A24D-9C87-0737C34D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5D7C7C-EDCD-AF4B-B43C-3E276DCB511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1E0B94A-1B68-A747-8E53-2664AB77313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E202D7-6DF8-8243-B1AC-E2B9AABB627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8FE68-EFB2-2E4D-8B01-EDEE46E603C2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A95FEA-5382-C04A-BEBC-6995E35501C7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6BC148-9A5C-3746-A5A4-22D1476D92D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B960A2-ED69-BD40-BBC7-7AA1A93FDFD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BCA38D-B8F3-0248-B7FB-DF10716BDEC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3A6F3-F8D1-A847-92EA-138A6EC57B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27C7EDA-1AFC-7641-86E5-E2227A47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60D95F1-EAFA-CB40-BBBD-16AC9C24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080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789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725C96-A5D2-4EE8-BAD1-9FB249805D9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8C52B9-FFE9-40AC-B7ED-EBC724CF394C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E4247E-AC6B-4132-A6E8-8DE023AF1BCF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8B140F-E10D-42B8-BA00-7C3AF2752C69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3E0DFD-F092-412B-B934-7E15852A8B3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4475B-6B02-411C-9663-56247CFC3B2D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15B3C9-EF3D-433C-939F-9B551DAFD55D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CD03F2-6EFB-4132-B59E-6C7E57652B76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023D43-CB1C-4FAC-A110-6E6D444A9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4C09D-23C5-403F-884A-D9404828D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8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78DE12B-4CBF-994B-82AE-EA1FB2B7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57A632-FDA3-4B4C-8B50-BAE14AF84F87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30B2DF8-3595-5648-8E38-120E1654FF3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B86EF-39E5-DD4A-A1A7-07FDFE0AA62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33737-D9A1-B54F-B705-772F87BFD2E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78A18-EB4A-384C-A3B2-2CCE70D73C3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3DF071-7A91-134A-A85E-643D0396237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49CE4-403D-EF49-8418-6A3C1F7F8258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DADE1-C66D-324F-B0D7-F401D6B4DEE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C89FFE-0C00-3943-9CCF-A34C8BD99B6A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59F9847-F04C-A248-B470-F6CEE1BB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2D2E8E1-DFF9-8B41-81E3-C2608E2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4509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D1CC82-B7AA-9342-B9BF-E79D0B70C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" y="703952"/>
            <a:ext cx="2697512" cy="5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0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BD84074-2DAA-B64E-97C0-BD6B5538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2697A5E-3BD4-604F-8028-126C42C6146C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521801-130B-B24F-9B74-DF44CF76510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63729E-E97C-864B-8487-3E84C43A59D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A0A20-D8E7-5649-8C65-A9A079F7B4F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237F2C-5139-FA43-A715-18BA83887B4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7BDF69-C1D4-FD48-B769-10ED41AC6B9A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DAE2C-8209-5845-A41A-795EED20A2E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89B1B-BD2E-3947-B3DA-E571D143D79B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C38A3-5668-D34E-8AB0-DBF3FA4405F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B1908BF-FC3C-8945-9403-DD85FDBA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3AC944AE-3DA6-6D46-9896-8C9A5B5D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60500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862EEA-28BB-6E4B-9707-1FFF86A71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05" y="137301"/>
            <a:ext cx="2679445" cy="56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A799ECC-9C25-9146-AD4B-9DD0F48D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3F2B6CA-1276-1047-9AA8-00148647CFF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5531CC3-CC6E-1843-B82E-9AEC564D71F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775DC-D560-C348-8BA0-0DD9CCE0553A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00026-2EF9-CD48-8AC1-5BCFF3D776CE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AB4B9E-72D8-CE40-836E-2062E356E0B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6A9B4-D7F0-1047-8242-B36B9D41D92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76A48-E503-3146-8777-D1FD43FBCDD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66B05F-F902-894D-A53B-C2A45B57715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BDB311-E09B-9C46-8413-2A2AF94A4409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C73892EC-ECFE-E64C-9F0E-E3D58BD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E435D17-FBA8-6847-9179-E46B6896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335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E01E3-DA2F-F84F-B28E-CEC6442C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B3DA183-37CA-BF44-8637-45CBBA3DC114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3C2A3-7CBD-9240-B355-C689A2AD8416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4DD567-14E9-9747-86F7-8B1314CCA655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A9970-245A-FC41-A9E9-6D32C80E8984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2D156-9061-0346-B096-73F642F8016D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90A061-5C63-6943-A8C7-890687DEADC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98C101-62C4-5A44-83D3-59E8FF8A34B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F2EF99-67C2-FC47-9CC2-5CB1CE880B84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848E36-C604-F644-A2CA-513C2E15212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FBDF1-8AB4-3E4D-8DFD-F7244FD3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85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E1ED0-3FF6-A64D-BC40-D8206D83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1F65F4-0E3D-0546-8139-6B6AC254952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3B51D-58A8-8242-BA9C-178E9513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737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34211-2653-3A4F-BEB3-59B9B714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E722F4-5A2C-8646-A701-E423F44131B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215A-560C-BA4A-9508-913D464E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60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E99088-1C21-7A49-9186-E6FBC87C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86363"/>
            <a:ext cx="11377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284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2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F3396E7A-5B48-1A45-96DD-EF1264B7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717675"/>
            <a:ext cx="128889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039200-6EAB-1B4A-A969-C543EB30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63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/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81200" y="2209801"/>
            <a:ext cx="82296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09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2CB052-5B31-D543-9ADA-7FAAFC65B78F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7663B9-2ED3-9447-B892-55ABDD1D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E614F0F-24D7-7649-A767-54ADC81BEF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74FE-DA4E-9F42-890B-6B4E74124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F7E00-219B-41CD-9CD1-63B74A961DC8}"/>
              </a:ext>
            </a:extLst>
          </p:cNvPr>
          <p:cNvGrpSpPr/>
          <p:nvPr userDrawn="1"/>
        </p:nvGrpSpPr>
        <p:grpSpPr>
          <a:xfrm>
            <a:off x="0" y="2782247"/>
            <a:ext cx="12192000" cy="50800"/>
            <a:chOff x="0" y="6813551"/>
            <a:chExt cx="12192000" cy="50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85E059-B51E-461F-97E6-88F155C003B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A05A5C-0FBE-434C-94DA-E2ECBD8EB1BC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A0816F-ADF7-4460-8DCD-7D9DB9E97FB8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82CF6-1B7A-4C36-BF01-2207C26B2EF8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9AA07C-900F-4AC7-A912-A5564BB4E9C2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B7B9E7-FB0D-4BF2-A648-E5BF4717D20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13068-B264-4312-BA65-A84F13103FCD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480C75E-6743-438C-BE9A-6B4AD2DEA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14" y="6105593"/>
            <a:ext cx="1159840" cy="539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8ACDEC-0DD9-4915-B3B3-952362892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93" y="379820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91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C263954A-2299-BA49-95D4-E8C04234B5B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8966A6-F4B1-2A4E-BCF7-4A0ED13CD4F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6EB4FE-CA6F-FA4A-A64E-AE97A87DC20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BB8223-AA0B-9548-B594-7267CE0B18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A91E66-86E5-E846-9D4D-B6D0C419371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43BE3D-9E3C-8F41-B650-38F814366134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37F4F4-B8BE-3C4F-8BF9-1CE5001E4BE8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E11B8E-8E1C-814E-8B1B-E8B14A12277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05C3ECAE-6AA4-EC4F-81B2-FD31224B3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525" y="1744663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C76D6E1-23CD-7943-AC38-FA21250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17D4FD1-42F9-3A4A-AA57-53223C7C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FD67BD51-5A47-5242-8079-0409A32463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34" y="-99195"/>
            <a:ext cx="2956232" cy="2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6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AAAE71-6966-984D-939C-3DE2CB26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A446260-BB98-7A48-9BB1-5024BF35BCE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E2A312-72A6-8645-85C5-5EBC1328AB78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92363-8635-3C4C-A2F6-CA9F9C69EF1C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C258CB-5757-8D47-AB57-0BD22960215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708E28-CA18-5D4E-887C-D21719A7D79D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DD1515-3A2D-AE43-AB5C-B3A0DF18AEA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8E91A9-A022-594F-94BC-2AD52B75A7A3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47F472-163E-2745-B7AD-783EC28912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EF02C66B-623C-0548-A7CD-2E30C59D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F53DA01-FBFF-E44A-B075-0E36664D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AB45DE1-CEF4-A145-BA81-DF9D4093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250825"/>
            <a:ext cx="1765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5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A1489B6-F0A8-8545-8C8B-E9F3A4D3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515404E-A9AA-3A44-8A88-A801FBAD015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882129-2DA5-FB4D-B57C-95BF0BB83DF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7B5F1E-91D4-CC41-B9FF-D38FD07A0561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00AC6A-6267-5740-8FDE-D63AC999A95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61E21-19CB-FA46-9AFE-A8ACFC7F2C1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6C2DA-6E9C-0542-AD7A-6E1EEC63D107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3BB242-1400-6A4F-A615-402A70BDD8B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4ED1D9-55A4-A94A-B840-F92D3B68A510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C0B3593E-1324-D64A-AE61-94E67B89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AFFEA4E6-917F-6B41-90A8-C3B7C33A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CA5D2A-FD7F-F84C-8C02-78C0E3F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234950"/>
            <a:ext cx="7762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14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5744F90-F626-2043-9D25-B0D16F87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92437D1-B9DD-CC43-B9FC-7B08A905223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481EB3-52AC-3642-BB15-27957B7B3B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8205E-42BB-9541-BA05-813040AE2D1F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6C4E9C-3814-4841-B945-01EDE3A66693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B3F08-3815-8D47-8B51-EB8A2AA3B479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1BAB05-AE2E-D64B-B03F-E59F7FA8E18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CDF31-EBD2-A84E-9F68-CC7B970C9E7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28DA97-246A-BA40-8EE3-31109206F617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A5EEB8FD-AC8C-674C-BF45-1AD0F6A2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2E96D582-2110-4344-BD06-7DE5F2A4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3B8064C-142E-2C42-B00B-B9A12FBE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8" y="436563"/>
            <a:ext cx="10255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469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3FB62F2-3D23-7543-BD48-C9EA5518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BE4DCAF-34C2-1C42-AEA5-8B9B0BA56ABB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D84BB6-BDEA-F84F-B099-EF0F4C1C7DB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F5FF2-0905-E347-A597-2BCBC936178A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68B338-14AA-F449-96BF-04D62B2E1CC1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D175FF-8B38-7F4C-A262-3F5382B93A9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D5E158-0765-FB49-9488-3E3826084B25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E4676-1000-6549-8523-15BCC91346A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AEF2F3-5627-C74C-9382-F1613494705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63A86BB6-65A5-7740-A134-1669A9E9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5A811E7-A47F-B241-A160-A607EE52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55E6FD-7B8A-F440-9F87-5980588D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373063"/>
            <a:ext cx="1012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63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E4FE409-FAF8-6F4D-97C8-2AE5E475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913" y="1246188"/>
            <a:ext cx="1679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KE" sz="1000" i="1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D56FECE-01C4-D541-8DB1-E42AD326066E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D74FF-2BE5-C545-BFF4-B4736D4C04AC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FE5C9-D9A6-2949-A2D5-9094D00FADB7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E00573-4EC4-7540-9308-65CD03A73B60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1D9F60-FB7B-6E45-9A16-66FBBAA5F4D5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5F371-18CC-644B-9731-973A5104304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584E38-FCE6-D34D-BD81-B2C22AD5A1CD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0F7CB3-B3F6-D543-B30E-8895468B7252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130E518A-A162-3848-ABC9-AD7B422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5788" y="3043238"/>
            <a:ext cx="101139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C3271B97-CD70-EE40-9284-E186D6FE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753100"/>
            <a:ext cx="13541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C00EAC-4D19-AF45-B816-85E5BE57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988" y="390525"/>
            <a:ext cx="898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6930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14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94998332-1027-1B43-828E-42D842F7D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EDC722-3714-FC4F-994F-785F669A5585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0E580650-7AB0-B449-96A8-DFCCA1131579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79ADA3-D3B1-EF44-B760-ACF7ED1DF884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036C7B-1FCD-3942-B000-A88352D0C42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51301B-D709-6C4E-BE57-F32E515A277E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5B653D-2E9D-6342-B322-AFF6D764DD14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A01107-285E-1D48-A6DB-516B675270D3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4C2657-3415-6A4C-922E-8F43831F6E69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7AB6E-70F0-AB49-B20C-E738CF332B33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4D7B3629-C448-BA43-870B-89F43EB8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7FA58149-9B90-7A41-8D3F-CBFC4570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109728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601969"/>
            <a:ext cx="109728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B70EB63-6C52-1F4D-9360-FD2278EB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0162140-2925-614F-BEC8-1B2BCD619AC2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2D38A6B-0C24-5C43-B8DC-2ADC87098F3C}"/>
              </a:ext>
            </a:extLst>
          </p:cNvPr>
          <p:cNvGrpSpPr>
            <a:grpSpLocks/>
          </p:cNvGrpSpPr>
          <p:nvPr/>
        </p:nvGrpSpPr>
        <p:grpSpPr bwMode="auto">
          <a:xfrm>
            <a:off x="0" y="2782888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0266FA-5A5A-A34C-B544-B097193BF59B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2D1029-CF93-7247-AE34-B15F824D9F59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0C59A3-DFAF-4347-AADB-90D6518D567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B8BC26-AA82-C242-A969-500DE8255293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701007-3BF4-1A4F-A37C-1A793CD18B8C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BD23B6-197C-9D4B-86A0-CA83F74E890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4E7A4-A7EA-CD46-8E0F-DC88838B682D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20CDF1BF-4DC6-504F-B328-BD0AA35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8A157B9-9C9F-8045-B8DF-684FD275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798888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66795" y="3120247"/>
            <a:ext cx="10247633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0"/>
          </p:nvPr>
        </p:nvSpPr>
        <p:spPr>
          <a:xfrm>
            <a:off x="1076430" y="3951845"/>
            <a:ext cx="10247633" cy="2552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781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20604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D4D9171-689E-F946-B535-2F2A6786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D01CF64-9A4C-EE48-93B8-7C698ED8385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CC3BEA5E-7378-B04C-957C-11AA8770A790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781EC-6B8B-7E48-B742-9577A9BC793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EBB53-5194-F346-9AAD-D81901EC1AB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F88FA9-40B5-A54B-B501-008E530E72C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38E16-8B7D-DD41-A81B-52F127084646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24BD9D-BBC3-0340-BA9B-FFD1A42F1C5B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68A088-B673-2649-B06B-93300DE4386E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AB1250-1BEF-F641-860C-6B7A218516B4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2420AE24-C916-8346-8C68-184C7515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75548CAA-FC40-6546-A60C-77AF0501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7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s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9AED0717-E388-A24D-9C87-0737C34D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75D7C7C-EDCD-AF4B-B43C-3E276DCB511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1E0B94A-1B68-A747-8E53-2664AB77313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E202D7-6DF8-8243-B1AC-E2B9AABB6273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8FE68-EFB2-2E4D-8B01-EDEE46E603C2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A95FEA-5382-C04A-BEBC-6995E35501C7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6BC148-9A5C-3746-A5A4-22D1476D92D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B960A2-ED69-BD40-BBC7-7AA1A93FDFD9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BCA38D-B8F3-0248-B7FB-DF10716BDECC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3A6F3-F8D1-A847-92EA-138A6EC57B4B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B27C7EDA-1AFC-7641-86E5-E2227A47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60D95F1-EAFA-CB40-BBBD-16AC9C24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080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55928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455928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49575" cy="4064000"/>
          </a:xfrm>
          <a:custGeom>
            <a:avLst/>
            <a:gdLst>
              <a:gd name="connsiteX0" fmla="*/ 0 w 2949575"/>
              <a:gd name="connsiteY0" fmla="*/ 0 h 4064000"/>
              <a:gd name="connsiteX1" fmla="*/ 2949575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  <a:gd name="connsiteX0" fmla="*/ 0 w 2949575"/>
              <a:gd name="connsiteY0" fmla="*/ 0 h 4064000"/>
              <a:gd name="connsiteX1" fmla="*/ 2323933 w 2949575"/>
              <a:gd name="connsiteY1" fmla="*/ 0 h 4064000"/>
              <a:gd name="connsiteX2" fmla="*/ 2949575 w 2949575"/>
              <a:gd name="connsiteY2" fmla="*/ 4064000 h 4064000"/>
              <a:gd name="connsiteX3" fmla="*/ 0 w 2949575"/>
              <a:gd name="connsiteY3" fmla="*/ 4064000 h 4064000"/>
              <a:gd name="connsiteX4" fmla="*/ 0 w 2949575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575" h="4064000">
                <a:moveTo>
                  <a:pt x="0" y="0"/>
                </a:moveTo>
                <a:lnTo>
                  <a:pt x="2323933" y="0"/>
                </a:lnTo>
                <a:lnTo>
                  <a:pt x="2949575" y="4064000"/>
                </a:lnTo>
                <a:lnTo>
                  <a:pt x="0" y="4064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4111100"/>
            <a:ext cx="3458339" cy="2702450"/>
          </a:xfrm>
          <a:custGeom>
            <a:avLst/>
            <a:gdLst>
              <a:gd name="connsiteX0" fmla="*/ 0 w 2949575"/>
              <a:gd name="connsiteY0" fmla="*/ 0 h 2740025"/>
              <a:gd name="connsiteX1" fmla="*/ 2949575 w 2949575"/>
              <a:gd name="connsiteY1" fmla="*/ 0 h 2740025"/>
              <a:gd name="connsiteX2" fmla="*/ 2949575 w 2949575"/>
              <a:gd name="connsiteY2" fmla="*/ 2740025 h 2740025"/>
              <a:gd name="connsiteX3" fmla="*/ 0 w 2949575"/>
              <a:gd name="connsiteY3" fmla="*/ 2740025 h 2740025"/>
              <a:gd name="connsiteX4" fmla="*/ 0 w 2949575"/>
              <a:gd name="connsiteY4" fmla="*/ 0 h 2740025"/>
              <a:gd name="connsiteX0" fmla="*/ 0 w 3458339"/>
              <a:gd name="connsiteY0" fmla="*/ 0 h 2740025"/>
              <a:gd name="connsiteX1" fmla="*/ 2949575 w 3458339"/>
              <a:gd name="connsiteY1" fmla="*/ 0 h 2740025"/>
              <a:gd name="connsiteX2" fmla="*/ 3458339 w 3458339"/>
              <a:gd name="connsiteY2" fmla="*/ 2740025 h 2740025"/>
              <a:gd name="connsiteX3" fmla="*/ 0 w 3458339"/>
              <a:gd name="connsiteY3" fmla="*/ 2740025 h 2740025"/>
              <a:gd name="connsiteX4" fmla="*/ 0 w 3458339"/>
              <a:gd name="connsiteY4" fmla="*/ 0 h 2740025"/>
              <a:gd name="connsiteX0" fmla="*/ 0 w 3458339"/>
              <a:gd name="connsiteY0" fmla="*/ 6988 h 2747013"/>
              <a:gd name="connsiteX1" fmla="*/ 2949575 w 3458339"/>
              <a:gd name="connsiteY1" fmla="*/ 0 h 2747013"/>
              <a:gd name="connsiteX2" fmla="*/ 3458339 w 3458339"/>
              <a:gd name="connsiteY2" fmla="*/ 2747013 h 2747013"/>
              <a:gd name="connsiteX3" fmla="*/ 0 w 3458339"/>
              <a:gd name="connsiteY3" fmla="*/ 2747013 h 2747013"/>
              <a:gd name="connsiteX4" fmla="*/ 0 w 3458339"/>
              <a:gd name="connsiteY4" fmla="*/ 6988 h 274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8339" h="2747013">
                <a:moveTo>
                  <a:pt x="0" y="6988"/>
                </a:moveTo>
                <a:lnTo>
                  <a:pt x="2949575" y="0"/>
                </a:lnTo>
                <a:lnTo>
                  <a:pt x="3458339" y="2747013"/>
                </a:lnTo>
                <a:lnTo>
                  <a:pt x="0" y="2747013"/>
                </a:lnTo>
                <a:lnTo>
                  <a:pt x="0" y="6988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238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3A656-7FED-6741-943F-96B4C3CAF8DA}"/>
              </a:ext>
            </a:extLst>
          </p:cNvPr>
          <p:cNvSpPr txBox="1"/>
          <p:nvPr userDrawn="1"/>
        </p:nvSpPr>
        <p:spPr>
          <a:xfrm>
            <a:off x="11391723" y="126023"/>
            <a:ext cx="64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90DB4-0EF6-4763-8A24-99CFAA713A3B}" type="slidenum">
              <a:rPr lang="en-GB" sz="1200" b="0" smtClean="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GB" sz="1200" b="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23BE-83F9-AB4A-9DE9-006597B8AC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7771" y="25399"/>
            <a:ext cx="4344229" cy="6813551"/>
          </a:xfrm>
          <a:custGeom>
            <a:avLst/>
            <a:gdLst>
              <a:gd name="connsiteX0" fmla="*/ 0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0 w 3867150"/>
              <a:gd name="connsiteY4" fmla="*/ 0 h 6858000"/>
              <a:gd name="connsiteX0" fmla="*/ 1121134 w 3867150"/>
              <a:gd name="connsiteY0" fmla="*/ 0 h 6858000"/>
              <a:gd name="connsiteX1" fmla="*/ 3867150 w 3867150"/>
              <a:gd name="connsiteY1" fmla="*/ 0 h 6858000"/>
              <a:gd name="connsiteX2" fmla="*/ 3867150 w 3867150"/>
              <a:gd name="connsiteY2" fmla="*/ 6858000 h 6858000"/>
              <a:gd name="connsiteX3" fmla="*/ 0 w 3867150"/>
              <a:gd name="connsiteY3" fmla="*/ 6858000 h 6858000"/>
              <a:gd name="connsiteX4" fmla="*/ 1121134 w 3867150"/>
              <a:gd name="connsiteY4" fmla="*/ 0 h 6858000"/>
              <a:gd name="connsiteX0" fmla="*/ 1598213 w 4344229"/>
              <a:gd name="connsiteY0" fmla="*/ 0 h 6858000"/>
              <a:gd name="connsiteX1" fmla="*/ 4344229 w 4344229"/>
              <a:gd name="connsiteY1" fmla="*/ 0 h 6858000"/>
              <a:gd name="connsiteX2" fmla="*/ 4344229 w 4344229"/>
              <a:gd name="connsiteY2" fmla="*/ 6858000 h 6858000"/>
              <a:gd name="connsiteX3" fmla="*/ 0 w 4344229"/>
              <a:gd name="connsiteY3" fmla="*/ 6858000 h 6858000"/>
              <a:gd name="connsiteX4" fmla="*/ 1598213 w 43442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229" h="6858000">
                <a:moveTo>
                  <a:pt x="1598213" y="0"/>
                </a:moveTo>
                <a:lnTo>
                  <a:pt x="4344229" y="0"/>
                </a:lnTo>
                <a:lnTo>
                  <a:pt x="4344229" y="6858000"/>
                </a:lnTo>
                <a:lnTo>
                  <a:pt x="0" y="6858000"/>
                </a:lnTo>
                <a:lnTo>
                  <a:pt x="1598213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AE16F0-D6D5-FF41-A8F9-B0BF2E4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483516-E1A8-0144-BAF2-5FD6E77E65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E413E6-7ED9-43A1-A7AD-0D518948A133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6978D4-ED26-471D-9DFE-E791103E43F1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8825E-D89C-420C-A182-FF8FF12090BB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14BA8E-2907-4B6A-8275-2CF247CA324A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55C25A-43A2-4A0E-BDB1-F433612EAEF6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DF1072-CD0E-4C1C-9E0B-1CEF49535E81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B2976D-3E33-4E53-8233-C742EB656607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68EDF0-FFB3-45B9-BCFC-0F41D9FF2F8B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DFC7-AD2C-4274-B25B-7EFC2C6F5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2" y="6105593"/>
            <a:ext cx="1159840" cy="539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48D23-C6F5-42F8-A6D5-A6A8A342E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6732"/>
            <a:ext cx="146060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8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78DE12B-4CBF-994B-82AE-EA1FB2B7D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B57A632-FDA3-4B4C-8B50-BAE14AF84F87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30B2DF8-3595-5648-8E38-120E1654FF3C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B86EF-39E5-DD4A-A1A7-07FDFE0AA62F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D33737-D9A1-B54F-B705-772F87BFD2E5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678A18-EB4A-384C-A3B2-2CCE70D73C34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3DF071-7A91-134A-A85E-643D0396237F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249CE4-403D-EF49-8418-6A3C1F7F8258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DADE1-C66D-324F-B0D7-F401D6B4DEE7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C89FFE-0C00-3943-9CCF-A34C8BD99B6A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59F9847-F04C-A248-B470-F6CEE1BB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92D2E8E1-DFF9-8B41-81E3-C2608E24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450975"/>
            <a:ext cx="14605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3195734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195734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68262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D1CC82-B7AA-9342-B9BF-E79D0B70C1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" y="703952"/>
            <a:ext cx="2697512" cy="5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7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CONTENT with graphic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2BD84074-2DAA-B64E-97C0-BD6B5538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2697A5E-3BD4-604F-8028-126C42C6146C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7521801-130B-B24F-9B74-DF44CF76510A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63729E-E97C-864B-8487-3E84C43A59D6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A0A20-D8E7-5649-8C65-A9A079F7B4F8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237F2C-5139-FA43-A715-18BA83887B48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7BDF69-C1D4-FD48-B769-10ED41AC6B9A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2DAE2C-8209-5845-A41A-795EED20A2E1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89B1B-BD2E-3947-B3DA-E571D143D79B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C38A3-5668-D34E-8AB0-DBF3FA4405F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4" name="Picture 10">
            <a:extLst>
              <a:ext uri="{FF2B5EF4-FFF2-40B4-BE49-F238E27FC236}">
                <a16:creationId xmlns:a16="http://schemas.microsoft.com/office/drawing/2014/main" id="{8B1908BF-FC3C-8945-9403-DD85FDBA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3AC944AE-3DA6-6D46-9896-8C9A5B5D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460500"/>
            <a:ext cx="14605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"/>
          <p:cNvSpPr>
            <a:spLocks noGrp="1"/>
          </p:cNvSpPr>
          <p:nvPr>
            <p:ph sz="quarter" idx="11"/>
          </p:nvPr>
        </p:nvSpPr>
        <p:spPr>
          <a:xfrm>
            <a:off x="682992" y="1519491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2992" y="768055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862EEA-28BB-6E4B-9707-1FFF86A71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05" y="137301"/>
            <a:ext cx="2679445" cy="56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20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2A799ECC-9C25-9146-AD4B-9DD0F48D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3F2B6CA-1276-1047-9AA8-00148647CFF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5531CC3-CC6E-1843-B82E-9AEC564D71F1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775DC-D560-C348-8BA0-0DD9CCE0553A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00026-2EF9-CD48-8AC1-5BCFF3D776CE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AB4B9E-72D8-CE40-836E-2062E356E0BA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66A9B4-D7F0-1047-8242-B36B9D41D920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76A48-E503-3146-8777-D1FD43FBCDD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66B05F-F902-894D-A53B-C2A45B57715A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BDB311-E09B-9C46-8413-2A2AF94A4409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C73892EC-ECFE-E64C-9F0E-E3D58BDA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7E435D17-FBA8-6847-9179-E46B6896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6013"/>
            <a:ext cx="14605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1342716"/>
            <a:ext cx="8102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marL="742960" indent="-28575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/>
            </a:lvl2pPr>
            <a:lvl3pPr marL="1143014" indent="-2286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45600" y="6350"/>
            <a:ext cx="2946400" cy="4443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245600" y="4515995"/>
            <a:ext cx="2946400" cy="2297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rgbClr val="712C3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94240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with color lin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E01E3-DA2F-F84F-B28E-CEC6442C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B3DA183-37CA-BF44-8637-45CBBA3DC114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3C2A3-7CBD-9240-B355-C689A2AD8416}"/>
              </a:ext>
            </a:extLst>
          </p:cNvPr>
          <p:cNvGrpSpPr>
            <a:grpSpLocks/>
          </p:cNvGrpSpPr>
          <p:nvPr/>
        </p:nvGrpSpPr>
        <p:grpSpPr bwMode="auto">
          <a:xfrm>
            <a:off x="0" y="6813550"/>
            <a:ext cx="12192000" cy="50800"/>
            <a:chOff x="0" y="6813551"/>
            <a:chExt cx="12192000" cy="50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4DD567-14E9-9747-86F7-8B1314CCA655}"/>
                </a:ext>
              </a:extLst>
            </p:cNvPr>
            <p:cNvSpPr/>
            <p:nvPr/>
          </p:nvSpPr>
          <p:spPr>
            <a:xfrm rot="5400000">
              <a:off x="9545638" y="5954713"/>
              <a:ext cx="50800" cy="1768475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BA9970-245A-FC41-A9E9-6D32C80E8984}"/>
                </a:ext>
              </a:extLst>
            </p:cNvPr>
            <p:cNvSpPr/>
            <p:nvPr/>
          </p:nvSpPr>
          <p:spPr>
            <a:xfrm rot="5400000">
              <a:off x="11282363" y="5954713"/>
              <a:ext cx="50800" cy="1768475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2D156-9061-0346-B096-73F642F8016D}"/>
                </a:ext>
              </a:extLst>
            </p:cNvPr>
            <p:cNvSpPr/>
            <p:nvPr/>
          </p:nvSpPr>
          <p:spPr>
            <a:xfrm rot="5400000">
              <a:off x="7807326" y="5954713"/>
              <a:ext cx="50800" cy="1768475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90A061-5C63-6943-A8C7-890687DEADC8}"/>
                </a:ext>
              </a:extLst>
            </p:cNvPr>
            <p:cNvSpPr/>
            <p:nvPr/>
          </p:nvSpPr>
          <p:spPr>
            <a:xfrm rot="5400000">
              <a:off x="6070601" y="5954713"/>
              <a:ext cx="50800" cy="1768475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98C101-62C4-5A44-83D3-59E8FF8A34BA}"/>
                </a:ext>
              </a:extLst>
            </p:cNvPr>
            <p:cNvSpPr/>
            <p:nvPr/>
          </p:nvSpPr>
          <p:spPr>
            <a:xfrm rot="5400000">
              <a:off x="4333876" y="5954713"/>
              <a:ext cx="50800" cy="1768475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F2EF99-67C2-FC47-9CC2-5CB1CE880B84}"/>
                </a:ext>
              </a:extLst>
            </p:cNvPr>
            <p:cNvSpPr/>
            <p:nvPr/>
          </p:nvSpPr>
          <p:spPr>
            <a:xfrm rot="5400000">
              <a:off x="2596357" y="5953919"/>
              <a:ext cx="50800" cy="177006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848E36-C604-F644-A2CA-513C2E15212E}"/>
                </a:ext>
              </a:extLst>
            </p:cNvPr>
            <p:cNvSpPr/>
            <p:nvPr/>
          </p:nvSpPr>
          <p:spPr>
            <a:xfrm rot="5400000">
              <a:off x="858838" y="5954713"/>
              <a:ext cx="50800" cy="1768475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3FFBDF1-8AB4-3E4D-8DFD-F7244FD3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17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8E1ED0-3FF6-A64D-BC40-D8206D83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31F65F4-0E3D-0546-8139-6B6AC2549528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3B51D-58A8-8242-BA9C-178E9513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572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 layout log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34211-2653-3A4F-BEB3-59B9B714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1900" y="125413"/>
            <a:ext cx="641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1E722F4-5A2C-8646-A701-E423F44131BB}" type="slidenum">
              <a:rPr lang="en-GB" altLang="en-KE" sz="1200">
                <a:solidFill>
                  <a:srgbClr val="762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GB" altLang="en-KE" sz="1200">
              <a:solidFill>
                <a:srgbClr val="762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E215A-560C-BA4A-9508-913D464E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05525"/>
            <a:ext cx="11604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7741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AAE99088-1C21-7A49-9186-E6FBC87C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186363"/>
            <a:ext cx="1137761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0595" y="322325"/>
            <a:ext cx="11376551" cy="4782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6213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835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F3396E7A-5B48-1A45-96DD-EF1264B7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717675"/>
            <a:ext cx="128889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5039200-6EAB-1B4A-A969-C543EB30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6105525"/>
            <a:ext cx="11604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13784" y="2911254"/>
            <a:ext cx="982609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4545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A3FBB-1D20-6B48-8865-5EEBC9C6C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0" y="1630891"/>
            <a:ext cx="10688137" cy="139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12C3D"/>
                </a:solidFill>
              </a:defRPr>
            </a:lvl1pPr>
          </a:lstStyle>
          <a:p>
            <a:pPr algn="l"/>
            <a:r>
              <a:rPr lang="en-US" sz="3600" b="1">
                <a:solidFill>
                  <a:srgbClr val="941100"/>
                </a:solidFill>
                <a:latin typeface="+mn-lt"/>
              </a:rPr>
              <a:t>Click to edit Master title style</a:t>
            </a:r>
            <a:endParaRPr lang="en-US" sz="3600" b="1" dirty="0">
              <a:solidFill>
                <a:srgbClr val="941100"/>
              </a:solidFill>
              <a:latin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1B76-6573-41CF-9553-98088BD1F0B5}"/>
              </a:ext>
            </a:extLst>
          </p:cNvPr>
          <p:cNvGrpSpPr/>
          <p:nvPr userDrawn="1"/>
        </p:nvGrpSpPr>
        <p:grpSpPr>
          <a:xfrm>
            <a:off x="0" y="6813551"/>
            <a:ext cx="12192000" cy="50800"/>
            <a:chOff x="0" y="6813551"/>
            <a:chExt cx="12192000" cy="50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38C2B-CA55-2D43-96D6-EE7FFF0A94D6}"/>
                </a:ext>
              </a:extLst>
            </p:cNvPr>
            <p:cNvSpPr/>
            <p:nvPr userDrawn="1"/>
          </p:nvSpPr>
          <p:spPr>
            <a:xfrm rot="5400000">
              <a:off x="9545005" y="5954554"/>
              <a:ext cx="50800" cy="1768793"/>
            </a:xfrm>
            <a:prstGeom prst="rect">
              <a:avLst/>
            </a:prstGeom>
            <a:solidFill>
              <a:srgbClr val="C34628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56D824-621F-5642-836B-82EED11BE7E0}"/>
                </a:ext>
              </a:extLst>
            </p:cNvPr>
            <p:cNvSpPr/>
            <p:nvPr userDrawn="1"/>
          </p:nvSpPr>
          <p:spPr>
            <a:xfrm rot="5400000">
              <a:off x="11282204" y="5954554"/>
              <a:ext cx="50800" cy="1768793"/>
            </a:xfrm>
            <a:prstGeom prst="rect">
              <a:avLst/>
            </a:prstGeom>
            <a:solidFill>
              <a:srgbClr val="712C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BD3C4B-25D8-3E46-9CF4-89789E906D8E}"/>
                </a:ext>
              </a:extLst>
            </p:cNvPr>
            <p:cNvSpPr/>
            <p:nvPr userDrawn="1"/>
          </p:nvSpPr>
          <p:spPr>
            <a:xfrm rot="5400000">
              <a:off x="7807803" y="5954554"/>
              <a:ext cx="50800" cy="1768793"/>
            </a:xfrm>
            <a:prstGeom prst="rect">
              <a:avLst/>
            </a:prstGeom>
            <a:solidFill>
              <a:srgbClr val="FF9E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D8144-8382-6F4B-BC33-A63174A906AF}"/>
                </a:ext>
              </a:extLst>
            </p:cNvPr>
            <p:cNvSpPr/>
            <p:nvPr userDrawn="1"/>
          </p:nvSpPr>
          <p:spPr>
            <a:xfrm rot="5400000">
              <a:off x="6070601" y="5954554"/>
              <a:ext cx="50800" cy="1768793"/>
            </a:xfrm>
            <a:prstGeom prst="rect">
              <a:avLst/>
            </a:prstGeom>
            <a:solidFill>
              <a:srgbClr val="404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0F0CDE-5E6E-984F-BFBC-E1F058E949F9}"/>
                </a:ext>
              </a:extLst>
            </p:cNvPr>
            <p:cNvSpPr/>
            <p:nvPr userDrawn="1"/>
          </p:nvSpPr>
          <p:spPr>
            <a:xfrm rot="5400000">
              <a:off x="4333400" y="5954554"/>
              <a:ext cx="50800" cy="1768793"/>
            </a:xfrm>
            <a:prstGeom prst="rect">
              <a:avLst/>
            </a:prstGeom>
            <a:solidFill>
              <a:srgbClr val="7C9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902A0C-F4E8-D248-A447-66B764EE0175}"/>
                </a:ext>
              </a:extLst>
            </p:cNvPr>
            <p:cNvSpPr/>
            <p:nvPr userDrawn="1"/>
          </p:nvSpPr>
          <p:spPr>
            <a:xfrm rot="5400000">
              <a:off x="2596198" y="5954554"/>
              <a:ext cx="50800" cy="1768793"/>
            </a:xfrm>
            <a:prstGeom prst="rect">
              <a:avLst/>
            </a:prstGeom>
            <a:solidFill>
              <a:srgbClr val="535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857410-619F-E044-8EAC-3345E68D7131}"/>
                </a:ext>
              </a:extLst>
            </p:cNvPr>
            <p:cNvSpPr/>
            <p:nvPr userDrawn="1"/>
          </p:nvSpPr>
          <p:spPr>
            <a:xfrm rot="5400000">
              <a:off x="858997" y="5954554"/>
              <a:ext cx="50800" cy="1768793"/>
            </a:xfrm>
            <a:prstGeom prst="rect">
              <a:avLst/>
            </a:prstGeom>
            <a:solidFill>
              <a:srgbClr val="A3A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9D71E7B-20A4-8F45-BFA6-2DB178CAD708}"/>
              </a:ext>
            </a:extLst>
          </p:cNvPr>
          <p:cNvSpPr txBox="1"/>
          <p:nvPr userDrawn="1"/>
        </p:nvSpPr>
        <p:spPr bwMode="auto">
          <a:xfrm>
            <a:off x="9787761" y="1745307"/>
            <a:ext cx="16802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lives through livestock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EE2B1-800F-4C6E-9026-E4753DFCC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65" y="316288"/>
            <a:ext cx="3002333" cy="1693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83CA9-0F67-4409-8C74-27FB14875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591" y="3043242"/>
            <a:ext cx="10113940" cy="7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037DA-8949-481A-B79C-44B3F46773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" y="5752548"/>
            <a:ext cx="1354332" cy="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71" r:id="rId2"/>
    <p:sldLayoutId id="2147485672" r:id="rId3"/>
    <p:sldLayoutId id="2147485673" r:id="rId4"/>
    <p:sldLayoutId id="2147485674" r:id="rId5"/>
    <p:sldLayoutId id="2147485675" r:id="rId6"/>
    <p:sldLayoutId id="2147485452" r:id="rId7"/>
    <p:sldLayoutId id="2147485667" r:id="rId8"/>
    <p:sldLayoutId id="2147485666" r:id="rId9"/>
    <p:sldLayoutId id="2147485668" r:id="rId10"/>
    <p:sldLayoutId id="2147485669" r:id="rId11"/>
    <p:sldLayoutId id="2147485670" r:id="rId12"/>
    <p:sldLayoutId id="2147485665" r:id="rId13"/>
    <p:sldLayoutId id="2147485657" r:id="rId14"/>
    <p:sldLayoutId id="2147485663" r:id="rId15"/>
    <p:sldLayoutId id="2147485655" r:id="rId16"/>
    <p:sldLayoutId id="2147485653" r:id="rId17"/>
    <p:sldLayoutId id="2147485660" r:id="rId18"/>
    <p:sldLayoutId id="2147485651" r:id="rId19"/>
    <p:sldLayoutId id="2147485738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5" indent="-3429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60" indent="-285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14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20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26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5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683" r:id="rId7"/>
    <p:sldLayoutId id="2147485684" r:id="rId8"/>
    <p:sldLayoutId id="2147485685" r:id="rId9"/>
    <p:sldLayoutId id="2147485686" r:id="rId10"/>
    <p:sldLayoutId id="2147485687" r:id="rId11"/>
    <p:sldLayoutId id="2147485688" r:id="rId12"/>
    <p:sldLayoutId id="2147485689" r:id="rId13"/>
    <p:sldLayoutId id="2147485690" r:id="rId14"/>
    <p:sldLayoutId id="2147485691" r:id="rId15"/>
    <p:sldLayoutId id="2147485692" r:id="rId16"/>
    <p:sldLayoutId id="2147485693" r:id="rId17"/>
    <p:sldLayoutId id="2147485694" r:id="rId18"/>
    <p:sldLayoutId id="214748569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5" indent="-34290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60" indent="-2857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14" indent="-2286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20" indent="-2286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26" indent="-2286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62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  <p:sldLayoutId id="2147485701" r:id="rId5"/>
    <p:sldLayoutId id="2147485702" r:id="rId6"/>
    <p:sldLayoutId id="2147485703" r:id="rId7"/>
    <p:sldLayoutId id="2147485704" r:id="rId8"/>
    <p:sldLayoutId id="2147485705" r:id="rId9"/>
    <p:sldLayoutId id="2147485706" r:id="rId10"/>
    <p:sldLayoutId id="2147485707" r:id="rId11"/>
    <p:sldLayoutId id="2147485708" r:id="rId12"/>
    <p:sldLayoutId id="2147485709" r:id="rId13"/>
    <p:sldLayoutId id="2147485710" r:id="rId14"/>
    <p:sldLayoutId id="2147485711" r:id="rId15"/>
    <p:sldLayoutId id="2147485712" r:id="rId16"/>
    <p:sldLayoutId id="2147485713" r:id="rId17"/>
    <p:sldLayoutId id="2147485714" r:id="rId18"/>
    <p:sldLayoutId id="2147485715" r:id="rId19"/>
    <p:sldLayoutId id="2147485716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5" indent="-3429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60" indent="-285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14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20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26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0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19" r:id="rId2"/>
    <p:sldLayoutId id="2147485720" r:id="rId3"/>
    <p:sldLayoutId id="2147485721" r:id="rId4"/>
    <p:sldLayoutId id="2147485722" r:id="rId5"/>
    <p:sldLayoutId id="2147485723" r:id="rId6"/>
    <p:sldLayoutId id="2147485724" r:id="rId7"/>
    <p:sldLayoutId id="2147485725" r:id="rId8"/>
    <p:sldLayoutId id="2147485726" r:id="rId9"/>
    <p:sldLayoutId id="2147485727" r:id="rId10"/>
    <p:sldLayoutId id="2147485728" r:id="rId11"/>
    <p:sldLayoutId id="2147485729" r:id="rId12"/>
    <p:sldLayoutId id="2147485730" r:id="rId13"/>
    <p:sldLayoutId id="2147485731" r:id="rId14"/>
    <p:sldLayoutId id="2147485732" r:id="rId15"/>
    <p:sldLayoutId id="2147485733" r:id="rId16"/>
    <p:sldLayoutId id="2147485734" r:id="rId17"/>
    <p:sldLayoutId id="2147485735" r:id="rId18"/>
    <p:sldLayoutId id="2147485736" r:id="rId19"/>
    <p:sldLayoutId id="2147485737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2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  <p:sldLayoutId id="2147485752" r:id="rId9"/>
    <p:sldLayoutId id="2147485753" r:id="rId10"/>
    <p:sldLayoutId id="2147485754" r:id="rId11"/>
    <p:sldLayoutId id="2147485755" r:id="rId12"/>
    <p:sldLayoutId id="2147485756" r:id="rId13"/>
    <p:sldLayoutId id="2147485757" r:id="rId14"/>
    <p:sldLayoutId id="2147485758" r:id="rId15"/>
    <p:sldLayoutId id="2147485759" r:id="rId16"/>
    <p:sldLayoutId id="2147485760" r:id="rId17"/>
    <p:sldLayoutId id="2147485761" r:id="rId18"/>
    <p:sldLayoutId id="2147485762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9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7" r:id="rId1"/>
    <p:sldLayoutId id="2147485808" r:id="rId2"/>
    <p:sldLayoutId id="2147485809" r:id="rId3"/>
    <p:sldLayoutId id="2147485810" r:id="rId4"/>
    <p:sldLayoutId id="2147485811" r:id="rId5"/>
    <p:sldLayoutId id="2147485812" r:id="rId6"/>
    <p:sldLayoutId id="2147485813" r:id="rId7"/>
    <p:sldLayoutId id="2147485814" r:id="rId8"/>
    <p:sldLayoutId id="2147485815" r:id="rId9"/>
    <p:sldLayoutId id="2147485816" r:id="rId10"/>
    <p:sldLayoutId id="2147485817" r:id="rId11"/>
    <p:sldLayoutId id="2147485818" r:id="rId12"/>
    <p:sldLayoutId id="2147485819" r:id="rId13"/>
    <p:sldLayoutId id="2147485820" r:id="rId14"/>
    <p:sldLayoutId id="2147485821" r:id="rId15"/>
    <p:sldLayoutId id="2147485822" r:id="rId16"/>
    <p:sldLayoutId id="2147485823" r:id="rId17"/>
    <p:sldLayoutId id="2147485824" r:id="rId18"/>
    <p:sldLayoutId id="2147485825" r:id="rId1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5" indent="-3429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60" indent="-2857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14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20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26" indent="-2286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09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40" r:id="rId3"/>
    <p:sldLayoutId id="2147485841" r:id="rId4"/>
    <p:sldLayoutId id="2147485842" r:id="rId5"/>
    <p:sldLayoutId id="2147485843" r:id="rId6"/>
    <p:sldLayoutId id="2147485844" r:id="rId7"/>
    <p:sldLayoutId id="2147485845" r:id="rId8"/>
    <p:sldLayoutId id="2147485846" r:id="rId9"/>
    <p:sldLayoutId id="2147485847" r:id="rId10"/>
    <p:sldLayoutId id="2147485848" r:id="rId11"/>
    <p:sldLayoutId id="2147485849" r:id="rId12"/>
    <p:sldLayoutId id="2147485850" r:id="rId13"/>
    <p:sldLayoutId id="2147485851" r:id="rId14"/>
    <p:sldLayoutId id="2147485852" r:id="rId15"/>
    <p:sldLayoutId id="2147485853" r:id="rId16"/>
    <p:sldLayoutId id="2147485854" r:id="rId17"/>
    <p:sldLayoutId id="2147485855" r:id="rId18"/>
    <p:sldLayoutId id="2147485856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1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2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32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.gluecks@cgiar.org" TargetMode="External"/><Relationship Id="rId2" Type="http://schemas.openxmlformats.org/officeDocument/2006/relationships/hyperlink" Target="mailto:a.lacasta@cgiar.org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n.gicheru@cgiar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camel-head-image" TargetMode="External"/><Relationship Id="rId3" Type="http://schemas.openxmlformats.org/officeDocument/2006/relationships/image" Target="../media/image4.wmf"/><Relationship Id="rId7" Type="http://schemas.microsoft.com/office/2007/relationships/hdphoto" Target="../media/hdphoto1.wdp"/><Relationship Id="rId12" Type="http://schemas.openxmlformats.org/officeDocument/2006/relationships/hyperlink" Target="https://www.publicdomainpictures.net/view-image.php?image=38397&amp;picture=giraffe-portra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7.jpeg"/><Relationship Id="rId5" Type="http://schemas.openxmlformats.org/officeDocument/2006/relationships/image" Target="../media/image5.wmf"/><Relationship Id="rId10" Type="http://schemas.openxmlformats.org/officeDocument/2006/relationships/image" Target="../media/image8.wmf"/><Relationship Id="rId4" Type="http://schemas.openxmlformats.org/officeDocument/2006/relationships/image" Target="../media/image6.w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6.wmf"/><Relationship Id="rId10" Type="http://schemas.openxmlformats.org/officeDocument/2006/relationships/hyperlink" Target="https://freesvg.org/camel-head-image" TargetMode="External"/><Relationship Id="rId4" Type="http://schemas.openxmlformats.org/officeDocument/2006/relationships/image" Target="../media/image8.wmf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41C035-1E73-354B-98A4-C2D1B06F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51" y="812090"/>
            <a:ext cx="8325894" cy="2157353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dirty="0"/>
              <a:t>ILRI’s clinical animal research facilities</a:t>
            </a:r>
            <a:br>
              <a:rPr lang="en-US" dirty="0"/>
            </a:br>
            <a:r>
              <a:rPr lang="en-US" dirty="0"/>
              <a:t>and contract research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595A7E-ED2A-480F-84E3-ACD41B4AD7D4}"/>
              </a:ext>
            </a:extLst>
          </p:cNvPr>
          <p:cNvSpPr txBox="1"/>
          <p:nvPr/>
        </p:nvSpPr>
        <p:spPr bwMode="auto">
          <a:xfrm>
            <a:off x="4636498" y="5338024"/>
            <a:ext cx="2919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latin typeface="+mn-lt"/>
              </a:rPr>
              <a:t>ILRI Campus farm facilities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  <a:latin typeface="+mn-lt"/>
              </a:rPr>
              <a:t>50 hectares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61F1F-EB89-404A-9FCB-0B165B275B06}"/>
              </a:ext>
            </a:extLst>
          </p:cNvPr>
          <p:cNvSpPr txBox="1"/>
          <p:nvPr/>
        </p:nvSpPr>
        <p:spPr bwMode="auto">
          <a:xfrm>
            <a:off x="585715" y="3429000"/>
            <a:ext cx="7070103" cy="20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Anna </a:t>
            </a:r>
            <a:r>
              <a:rPr lang="en-US" sz="3000" i="1" dirty="0" err="1">
                <a:solidFill>
                  <a:schemeClr val="accent1">
                    <a:lumMod val="75000"/>
                  </a:schemeClr>
                </a:solidFill>
              </a:rPr>
              <a:t>Lacasta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, PhD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GARA gap analysis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US" sz="3000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- 9</a:t>
            </a:r>
            <a:r>
              <a:rPr lang="en-US" sz="3000" i="1" baseline="30000" dirty="0">
                <a:solidFill>
                  <a:schemeClr val="accent1">
                    <a:lumMod val="75000"/>
                  </a:schemeClr>
                </a:solidFill>
              </a:rPr>
              <a:t>th </a:t>
            </a:r>
            <a:r>
              <a:rPr lang="en-US" sz="3000" i="1" dirty="0">
                <a:solidFill>
                  <a:schemeClr val="accent1">
                    <a:lumMod val="75000"/>
                  </a:schemeClr>
                </a:solidFill>
              </a:rPr>
              <a:t>February 2023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9DB169-09AB-F6A4-9230-7AEA45F1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089" y="3712030"/>
            <a:ext cx="3088624" cy="30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CCC0E9-1725-4ED1-BCF5-59BED7E2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30DAF5-7EDE-42DE-A157-8E288EAC3BA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5928" y="1248447"/>
            <a:ext cx="8102600" cy="4063999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Research on ticks and tick born diseases</a:t>
            </a:r>
          </a:p>
          <a:p>
            <a:pPr marL="457200" indent="-457200">
              <a:buFontTx/>
              <a:buChar char="-"/>
            </a:pPr>
            <a:r>
              <a:rPr lang="en-US" dirty="0"/>
              <a:t>Tsetse (</a:t>
            </a:r>
            <a:r>
              <a:rPr lang="en-US" i="1" dirty="0" err="1"/>
              <a:t>Glossina</a:t>
            </a:r>
            <a:r>
              <a:rPr lang="en-US" i="1" dirty="0"/>
              <a:t> </a:t>
            </a:r>
            <a:r>
              <a:rPr lang="en-US" i="1" dirty="0" err="1"/>
              <a:t>m.m.</a:t>
            </a:r>
            <a:r>
              <a:rPr lang="en-US" dirty="0"/>
              <a:t>) trial</a:t>
            </a:r>
          </a:p>
          <a:p>
            <a:pPr marL="457200" indent="-457200">
              <a:buFontTx/>
              <a:buChar char="-"/>
            </a:pPr>
            <a:r>
              <a:rPr lang="en-US" i="1" dirty="0"/>
              <a:t>T. parva </a:t>
            </a:r>
            <a:r>
              <a:rPr lang="en-US" dirty="0"/>
              <a:t>(ECF)</a:t>
            </a:r>
          </a:p>
          <a:p>
            <a:endParaRPr lang="en-US" dirty="0"/>
          </a:p>
          <a:p>
            <a:r>
              <a:rPr lang="en-US" u="sng" dirty="0"/>
              <a:t>Partners:</a:t>
            </a:r>
          </a:p>
          <a:p>
            <a:r>
              <a:rPr lang="en-US" dirty="0"/>
              <a:t>ILRI’s Vaccine and Tick Unit, </a:t>
            </a:r>
            <a:r>
              <a:rPr lang="en-US" dirty="0" err="1"/>
              <a:t>ClinGlobal</a:t>
            </a:r>
            <a:r>
              <a:rPr lang="en-US" dirty="0"/>
              <a:t>, Elanco, BMGF, Zoetis, TAHSSL</a:t>
            </a:r>
          </a:p>
        </p:txBody>
      </p:sp>
      <p:pic>
        <p:nvPicPr>
          <p:cNvPr id="9" name="Picture Placeholder 8" descr="A picture containing net, cage&#10;&#10;Description automatically generated">
            <a:extLst>
              <a:ext uri="{FF2B5EF4-FFF2-40B4-BE49-F238E27FC236}">
                <a16:creationId xmlns:a16="http://schemas.microsoft.com/office/drawing/2014/main" id="{C7347CB1-52F0-498D-A228-2F05C57E62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8FF6BD4-B547-43D5-B40B-1322531334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56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D26A6B-F638-4867-B5B2-EE182AC8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37" y="863074"/>
            <a:ext cx="10046264" cy="5131851"/>
          </a:xfrm>
        </p:spPr>
        <p:txBody>
          <a:bodyPr/>
          <a:lstStyle/>
          <a:p>
            <a:pPr algn="ctr"/>
            <a:r>
              <a:rPr lang="en-US" dirty="0"/>
              <a:t>Anna </a:t>
            </a:r>
            <a:r>
              <a:rPr lang="en-US" dirty="0" err="1"/>
              <a:t>Lacasta</a:t>
            </a:r>
            <a:r>
              <a:rPr lang="en-US" dirty="0"/>
              <a:t> - Senior Scientist Vaccines Group</a:t>
            </a:r>
            <a:br>
              <a:rPr lang="en-US" dirty="0"/>
            </a:br>
            <a:r>
              <a:rPr lang="en-US" dirty="0">
                <a:hlinkClick r:id="rId2"/>
              </a:rPr>
              <a:t>a.lacasta@cgiar.org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Ilona </a:t>
            </a:r>
            <a:r>
              <a:rPr lang="en-US" dirty="0" err="1"/>
              <a:t>Gluecks</a:t>
            </a:r>
            <a:r>
              <a:rPr lang="en-US" dirty="0"/>
              <a:t> – Farm and Kapiti Manager</a:t>
            </a:r>
            <a:br>
              <a:rPr lang="en-US" dirty="0"/>
            </a:br>
            <a:r>
              <a:rPr lang="en-US" dirty="0">
                <a:hlinkClick r:id="rId3"/>
              </a:rPr>
              <a:t>i.gluecks@cgiar.org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Nimmo </a:t>
            </a:r>
            <a:r>
              <a:rPr lang="en-US" dirty="0" err="1"/>
              <a:t>Gicheru</a:t>
            </a:r>
            <a:r>
              <a:rPr lang="en-US" dirty="0"/>
              <a:t> – Research Operations Manager</a:t>
            </a:r>
            <a:br>
              <a:rPr lang="en-US" dirty="0"/>
            </a:br>
            <a:r>
              <a:rPr lang="en-US" dirty="0">
                <a:hlinkClick r:id="rId4"/>
              </a:rPr>
              <a:t>n.gicheru@cgiar.org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2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8304" y="2465735"/>
            <a:ext cx="3338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pc="300">
                <a:solidFill>
                  <a:schemeClr val="bg1"/>
                </a:solidFill>
                <a:latin typeface="Calibri Light" panose="020F0302020204030204" pitchFamily="34" charset="0"/>
                <a:ea typeface="Calibri" charset="0"/>
                <a:cs typeface="Calibri Light" panose="020F0302020204030204" pitchFamily="34" charset="0"/>
              </a:rPr>
              <a:t>THANK YOU</a:t>
            </a:r>
          </a:p>
        </p:txBody>
      </p:sp>
      <p:pic>
        <p:nvPicPr>
          <p:cNvPr id="7" name="Picture Placeholder 6" descr="A picture containing cow, grass, mammal, outdoor&#10;&#10;Description automatically generated">
            <a:extLst>
              <a:ext uri="{FF2B5EF4-FFF2-40B4-BE49-F238E27FC236}">
                <a16:creationId xmlns:a16="http://schemas.microsoft.com/office/drawing/2014/main" id="{4F320725-C9C3-46B4-91A9-A331348F0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99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E68D-4211-4766-937A-42440581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77D8-0E91-47D4-9DB5-F2F509E3DD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979" y="6117995"/>
            <a:ext cx="10972800" cy="480179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ILRI Farm						Kapiti Research Station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D7EA1-91F1-416C-AD5C-DBEEC704F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79" y="295855"/>
            <a:ext cx="5510410" cy="5839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CAE62-A913-4120-95C4-51EC05638DB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"/>
          <a:stretch/>
        </p:blipFill>
        <p:spPr bwMode="auto">
          <a:xfrm>
            <a:off x="6237613" y="295855"/>
            <a:ext cx="5491138" cy="5839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57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ground, mammal, person&#10;&#10;Description automatically generated">
            <a:extLst>
              <a:ext uri="{FF2B5EF4-FFF2-40B4-BE49-F238E27FC236}">
                <a16:creationId xmlns:a16="http://schemas.microsoft.com/office/drawing/2014/main" id="{2B09ECB4-22D5-4907-A802-F5BC6B78FD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7771" y="0"/>
            <a:ext cx="4344229" cy="681355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56DF5-3D0E-49E5-B7F9-B14CB340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8102600" cy="677955"/>
          </a:xfrm>
        </p:spPr>
        <p:txBody>
          <a:bodyPr>
            <a:normAutofit/>
          </a:bodyPr>
          <a:lstStyle/>
          <a:p>
            <a:r>
              <a:rPr lang="en-US" dirty="0"/>
              <a:t>Mission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BC86-02EB-41C9-8486-8485E41A88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1342716"/>
            <a:ext cx="7238170" cy="4572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To provide services to clients (internal and external) for the implementation of clinical animal trials following VICH GCP standards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Main partners: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ILRI’s Vaccine Unit, Tick Unit, </a:t>
            </a:r>
            <a:r>
              <a:rPr lang="en-US" dirty="0" err="1"/>
              <a:t>Mazingira</a:t>
            </a:r>
            <a:r>
              <a:rPr lang="en-US" dirty="0"/>
              <a:t> Center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TAHSSL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ClinGlobal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2C44-6FE0-4F8E-9D31-7BA1FF6B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</a:t>
            </a:r>
          </a:p>
        </p:txBody>
      </p:sp>
      <p:pic>
        <p:nvPicPr>
          <p:cNvPr id="4" name="Picture 3" descr="A picture containing tree, outdoor, grass, building&#10;&#10;Description automatically generated">
            <a:extLst>
              <a:ext uri="{FF2B5EF4-FFF2-40B4-BE49-F238E27FC236}">
                <a16:creationId xmlns:a16="http://schemas.microsoft.com/office/drawing/2014/main" id="{F77A53E2-E4A0-42BC-8B4C-62A3E139F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" y="1105786"/>
            <a:ext cx="4236352" cy="23829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44FAA3-B052-432E-A90C-D134BFA49E3A}"/>
              </a:ext>
            </a:extLst>
          </p:cNvPr>
          <p:cNvGrpSpPr/>
          <p:nvPr/>
        </p:nvGrpSpPr>
        <p:grpSpPr>
          <a:xfrm>
            <a:off x="4095738" y="114838"/>
            <a:ext cx="3814047" cy="2601418"/>
            <a:chOff x="2875784" y="1245349"/>
            <a:chExt cx="7407739" cy="4751600"/>
          </a:xfrm>
        </p:grpSpPr>
        <p:pic>
          <p:nvPicPr>
            <p:cNvPr id="6" name="Picture 5" descr="A group of birds in a cage&#10;&#10;Description automatically generated with medium confidence">
              <a:extLst>
                <a:ext uri="{FF2B5EF4-FFF2-40B4-BE49-F238E27FC236}">
                  <a16:creationId xmlns:a16="http://schemas.microsoft.com/office/drawing/2014/main" id="{4425301F-ED6D-4DB0-872C-A80586E9F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5784" y="1245349"/>
              <a:ext cx="7407739" cy="4751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FEC000-4728-476F-BB74-7472B1AA19D7}"/>
                </a:ext>
              </a:extLst>
            </p:cNvPr>
            <p:cNvSpPr txBox="1"/>
            <p:nvPr/>
          </p:nvSpPr>
          <p:spPr bwMode="auto">
            <a:xfrm>
              <a:off x="7853868" y="4302042"/>
              <a:ext cx="23482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FFFFFF"/>
                  </a:solidFill>
                  <a:latin typeface="+mn-lt"/>
                </a:rPr>
                <a:t>~700 adults</a:t>
              </a:r>
            </a:p>
            <a:p>
              <a:pPr algn="l"/>
              <a:r>
                <a:rPr lang="en-GB" sz="2000" dirty="0">
                  <a:solidFill>
                    <a:srgbClr val="FFFFFF"/>
                  </a:solidFill>
                  <a:latin typeface="+mn-lt"/>
                </a:rPr>
                <a:t>~200 pupae</a:t>
              </a:r>
            </a:p>
          </p:txBody>
        </p:sp>
      </p:grpSp>
      <p:pic>
        <p:nvPicPr>
          <p:cNvPr id="18" name="Picture 17" descr="A picture containing tree, outdoor, grass, building&#10;&#10;Description automatically generated">
            <a:extLst>
              <a:ext uri="{FF2B5EF4-FFF2-40B4-BE49-F238E27FC236}">
                <a16:creationId xmlns:a16="http://schemas.microsoft.com/office/drawing/2014/main" id="{62D70A7B-F833-4985-BD89-064C3AEE17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" y="1004222"/>
            <a:ext cx="4236352" cy="238294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6E7EC-C16D-48E4-BDF0-72082968D312}"/>
              </a:ext>
            </a:extLst>
          </p:cNvPr>
          <p:cNvGrpSpPr/>
          <p:nvPr/>
        </p:nvGrpSpPr>
        <p:grpSpPr>
          <a:xfrm>
            <a:off x="4095738" y="0"/>
            <a:ext cx="3814047" cy="2601418"/>
            <a:chOff x="2875784" y="1245349"/>
            <a:chExt cx="7407739" cy="4751600"/>
          </a:xfrm>
        </p:grpSpPr>
        <p:pic>
          <p:nvPicPr>
            <p:cNvPr id="20" name="Picture 19" descr="A group of birds in a cage&#10;&#10;Description automatically generated with medium confidence">
              <a:extLst>
                <a:ext uri="{FF2B5EF4-FFF2-40B4-BE49-F238E27FC236}">
                  <a16:creationId xmlns:a16="http://schemas.microsoft.com/office/drawing/2014/main" id="{9DD6D584-0053-4A5C-8F62-C934E3163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5784" y="1245349"/>
              <a:ext cx="7407739" cy="47516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FBF1E4-A7A0-42D5-A47F-F343A646E820}"/>
                </a:ext>
              </a:extLst>
            </p:cNvPr>
            <p:cNvSpPr txBox="1"/>
            <p:nvPr/>
          </p:nvSpPr>
          <p:spPr bwMode="auto">
            <a:xfrm>
              <a:off x="7853868" y="4302042"/>
              <a:ext cx="234827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FFFFFF"/>
                  </a:solidFill>
                  <a:latin typeface="+mn-lt"/>
                </a:rPr>
                <a:t>~700 adults</a:t>
              </a:r>
            </a:p>
            <a:p>
              <a:pPr algn="l"/>
              <a:r>
                <a:rPr lang="en-GB" sz="2000" dirty="0">
                  <a:solidFill>
                    <a:srgbClr val="FFFFFF"/>
                  </a:solidFill>
                  <a:latin typeface="+mn-lt"/>
                </a:rPr>
                <a:t>~200 pupae</a:t>
              </a:r>
            </a:p>
          </p:txBody>
        </p:sp>
      </p:grpSp>
      <p:pic>
        <p:nvPicPr>
          <p:cNvPr id="9" name="Picture 8" descr="A picture containing grass, outdoor, sky, house&#10;&#10;Description automatically generated">
            <a:extLst>
              <a:ext uri="{FF2B5EF4-FFF2-40B4-BE49-F238E27FC236}">
                <a16:creationId xmlns:a16="http://schemas.microsoft.com/office/drawing/2014/main" id="{4F3852FF-D277-4513-B62C-4950157F5B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28" y="248046"/>
            <a:ext cx="4236352" cy="3180954"/>
          </a:xfrm>
          <a:prstGeom prst="rect">
            <a:avLst/>
          </a:prstGeom>
        </p:spPr>
      </p:pic>
      <p:pic>
        <p:nvPicPr>
          <p:cNvPr id="11" name="Picture 10" descr="A picture containing building, metal&#10;&#10;Description automatically generated">
            <a:extLst>
              <a:ext uri="{FF2B5EF4-FFF2-40B4-BE49-F238E27FC236}">
                <a16:creationId xmlns:a16="http://schemas.microsoft.com/office/drawing/2014/main" id="{39045690-A70D-4339-B769-F4D6CE0B8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85" y="2669653"/>
            <a:ext cx="4167074" cy="3129165"/>
          </a:xfrm>
          <a:prstGeom prst="rect">
            <a:avLst/>
          </a:prstGeom>
        </p:spPr>
      </p:pic>
      <p:pic>
        <p:nvPicPr>
          <p:cNvPr id="13" name="Picture 12" descr="A picture containing outdoor, road, sky, ground&#10;&#10;Description automatically generated">
            <a:extLst>
              <a:ext uri="{FF2B5EF4-FFF2-40B4-BE49-F238E27FC236}">
                <a16:creationId xmlns:a16="http://schemas.microsoft.com/office/drawing/2014/main" id="{888A5945-59B9-46C4-B735-65735324C8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40" y="3769330"/>
            <a:ext cx="4460748" cy="2973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A5A799-E895-4214-825F-318443FEA9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20" y="3029249"/>
            <a:ext cx="3836025" cy="2880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96E2EE-2804-4AD4-8B37-DA8BB9F323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38" y="1642109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E4BC-6490-4714-8517-8FCA078E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housing and capacity ILRI &amp; Kapiti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9A0111AC-29F1-4297-96C7-E38C9EF60174}"/>
              </a:ext>
            </a:extLst>
          </p:cNvPr>
          <p:cNvSpPr txBox="1"/>
          <p:nvPr/>
        </p:nvSpPr>
        <p:spPr>
          <a:xfrm>
            <a:off x="2042862" y="1541090"/>
            <a:ext cx="2104608" cy="235643"/>
          </a:xfrm>
          <a:prstGeom prst="rect">
            <a:avLst/>
          </a:prstGeom>
        </p:spPr>
        <p:txBody>
          <a:bodyPr vert="horz" wrap="square" lIns="0" tIns="11622" rIns="0" bIns="0" rtlCol="0" anchor="t">
            <a:spAutoFit/>
          </a:bodyPr>
          <a:lstStyle/>
          <a:p>
            <a:pPr marL="18868" defTabSz="554492">
              <a:spcBef>
                <a:spcPts val="92"/>
              </a:spcBef>
            </a:pPr>
            <a:r>
              <a:rPr sz="1455" b="1" i="1" spc="-5" dirty="0">
                <a:solidFill>
                  <a:srgbClr val="991320"/>
                </a:solidFill>
                <a:latin typeface="Neris-SemiBoldItalic"/>
                <a:cs typeface="Neris-SemiBoldItalic"/>
              </a:rPr>
              <a:t>ABSL2+</a:t>
            </a:r>
            <a:r>
              <a:rPr sz="1455" b="1" i="1" spc="-23" dirty="0">
                <a:solidFill>
                  <a:srgbClr val="991320"/>
                </a:solidFill>
                <a:latin typeface="Neris-SemiBoldItalic"/>
                <a:cs typeface="Neris-SemiBoldItalic"/>
              </a:rPr>
              <a:t> </a:t>
            </a:r>
            <a:r>
              <a:rPr sz="1455" b="1" i="1" dirty="0">
                <a:solidFill>
                  <a:srgbClr val="991320"/>
                </a:solidFill>
                <a:latin typeface="Neris-SemiBoldItalic"/>
                <a:cs typeface="Neris-SemiBoldItalic"/>
              </a:rPr>
              <a:t>barrier</a:t>
            </a:r>
            <a:r>
              <a:rPr sz="1455" b="1" i="1" spc="-23" dirty="0">
                <a:solidFill>
                  <a:srgbClr val="991320"/>
                </a:solidFill>
                <a:latin typeface="Neris-SemiBoldItalic"/>
                <a:cs typeface="Neris-SemiBoldItalic"/>
              </a:rPr>
              <a:t> </a:t>
            </a:r>
            <a:r>
              <a:rPr sz="1455" b="1" i="1" spc="-14" dirty="0">
                <a:solidFill>
                  <a:srgbClr val="991320"/>
                </a:solidFill>
                <a:latin typeface="Neris-SemiBoldItalic"/>
                <a:cs typeface="Neris-SemiBoldItalic"/>
              </a:rPr>
              <a:t>facilities</a:t>
            </a:r>
            <a:endParaRPr lang="en-US" sz="1455" dirty="0">
              <a:solidFill>
                <a:srgbClr val="991320"/>
              </a:solidFill>
              <a:latin typeface="Neris-SemiBoldItalic"/>
              <a:cs typeface="Neris-SemiBoldItalic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C3027C5-D71F-438B-8307-B58B47A79276}"/>
              </a:ext>
            </a:extLst>
          </p:cNvPr>
          <p:cNvSpPr txBox="1"/>
          <p:nvPr/>
        </p:nvSpPr>
        <p:spPr>
          <a:xfrm>
            <a:off x="4498124" y="1541090"/>
            <a:ext cx="2258741" cy="235643"/>
          </a:xfrm>
          <a:prstGeom prst="rect">
            <a:avLst/>
          </a:prstGeom>
        </p:spPr>
        <p:txBody>
          <a:bodyPr vert="horz" wrap="square" lIns="0" tIns="11622" rIns="0" bIns="0" rtlCol="0" anchor="t">
            <a:spAutoFit/>
          </a:bodyPr>
          <a:lstStyle/>
          <a:p>
            <a:pPr marL="18868" defTabSz="554492">
              <a:spcBef>
                <a:spcPts val="92"/>
              </a:spcBef>
            </a:pPr>
            <a:r>
              <a:rPr sz="1455" b="1" i="1" spc="-5" dirty="0">
                <a:solidFill>
                  <a:srgbClr val="991320"/>
                </a:solidFill>
                <a:latin typeface="Neris-SemiBoldItalic"/>
                <a:cs typeface="Neris-SemiBoldItalic"/>
              </a:rPr>
              <a:t>ABSL</a:t>
            </a:r>
            <a:r>
              <a:rPr lang="en-US" sz="1455" b="1" i="1" spc="-5" dirty="0">
                <a:solidFill>
                  <a:srgbClr val="991320"/>
                </a:solidFill>
                <a:latin typeface="Neris-SemiBoldItalic"/>
                <a:cs typeface="Neris-SemiBoldItalic"/>
              </a:rPr>
              <a:t>1</a:t>
            </a:r>
            <a:r>
              <a:rPr sz="1455" b="1" i="1" spc="-27" dirty="0">
                <a:solidFill>
                  <a:srgbClr val="991320"/>
                </a:solidFill>
                <a:latin typeface="Neris-SemiBoldItalic"/>
                <a:cs typeface="Neris-SemiBoldItalic"/>
              </a:rPr>
              <a:t> </a:t>
            </a:r>
            <a:r>
              <a:rPr sz="1455" b="1" i="1" dirty="0">
                <a:solidFill>
                  <a:srgbClr val="991320"/>
                </a:solidFill>
                <a:latin typeface="Neris-SemiBoldItalic"/>
                <a:cs typeface="Neris-SemiBoldItalic"/>
              </a:rPr>
              <a:t>barrier</a:t>
            </a:r>
            <a:r>
              <a:rPr sz="1455" b="1" i="1" spc="-27" dirty="0">
                <a:solidFill>
                  <a:srgbClr val="991320"/>
                </a:solidFill>
                <a:latin typeface="Neris-SemiBoldItalic"/>
                <a:cs typeface="Neris-SemiBoldItalic"/>
              </a:rPr>
              <a:t> </a:t>
            </a:r>
            <a:r>
              <a:rPr sz="1455" b="1" i="1" spc="-14" dirty="0">
                <a:solidFill>
                  <a:srgbClr val="991320"/>
                </a:solidFill>
                <a:latin typeface="Neris-SemiBoldItalic"/>
                <a:cs typeface="Neris-SemiBoldItalic"/>
              </a:rPr>
              <a:t>facilities</a:t>
            </a:r>
            <a:endParaRPr lang="en-US" sz="1455" dirty="0">
              <a:solidFill>
                <a:srgbClr val="991320"/>
              </a:solidFill>
              <a:latin typeface="Neris-SemiBoldItalic"/>
              <a:cs typeface="Neris-SemiBoldItalic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9EAF94E-B04E-4259-80BF-B7F5B40C442B}"/>
              </a:ext>
            </a:extLst>
          </p:cNvPr>
          <p:cNvSpPr txBox="1"/>
          <p:nvPr/>
        </p:nvSpPr>
        <p:spPr>
          <a:xfrm>
            <a:off x="6676966" y="1541089"/>
            <a:ext cx="1827842" cy="235643"/>
          </a:xfrm>
          <a:prstGeom prst="rect">
            <a:avLst/>
          </a:prstGeom>
        </p:spPr>
        <p:txBody>
          <a:bodyPr vert="horz" wrap="square" lIns="0" tIns="11622" rIns="0" bIns="0" rtlCol="0" anchor="t">
            <a:spAutoFit/>
          </a:bodyPr>
          <a:lstStyle/>
          <a:p>
            <a:pPr marL="11552" defTabSz="554492">
              <a:spcBef>
                <a:spcPts val="92"/>
              </a:spcBef>
            </a:pPr>
            <a:r>
              <a:rPr sz="1455" b="1" i="1" spc="-14" dirty="0">
                <a:solidFill>
                  <a:srgbClr val="991320"/>
                </a:solidFill>
                <a:latin typeface="Neris-SemiBoldItalic"/>
                <a:cs typeface="Neris-SemiBoldItalic"/>
              </a:rPr>
              <a:t>Conventional facilities</a:t>
            </a:r>
            <a:endParaRPr lang="en-US" sz="1455" dirty="0">
              <a:solidFill>
                <a:srgbClr val="991320"/>
              </a:solidFill>
              <a:latin typeface="Neris-SemiBoldItalic"/>
              <a:cs typeface="Neris-SemiBoldItal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B246F-4B54-4605-BC3B-FC392BD97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1" y="1845160"/>
            <a:ext cx="1007647" cy="574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1F773-30C4-4254-A049-19A3E48C6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" y="2746892"/>
            <a:ext cx="768641" cy="572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BCFC35-E33B-44EC-B490-6401492DDC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0" y="2641601"/>
            <a:ext cx="552810" cy="705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72840B-9A10-4035-9E33-711FBABED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3487" y="3585619"/>
            <a:ext cx="716283" cy="716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311B8-5AA0-4948-B470-0FBC82DE79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7" y="4614825"/>
            <a:ext cx="740891" cy="624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66BB1C-C9EF-4216-9E75-C2F5CD61E2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2" y="5481164"/>
            <a:ext cx="690631" cy="633445"/>
          </a:xfrm>
          <a:prstGeom prst="rect">
            <a:avLst/>
          </a:prstGeom>
        </p:spPr>
      </p:pic>
      <p:sp>
        <p:nvSpPr>
          <p:cNvPr id="16" name="object 59">
            <a:extLst>
              <a:ext uri="{FF2B5EF4-FFF2-40B4-BE49-F238E27FC236}">
                <a16:creationId xmlns:a16="http://schemas.microsoft.com/office/drawing/2014/main" id="{ACB87A92-903A-4ACE-B416-FDCEA362D696}"/>
              </a:ext>
            </a:extLst>
          </p:cNvPr>
          <p:cNvSpPr/>
          <p:nvPr/>
        </p:nvSpPr>
        <p:spPr>
          <a:xfrm>
            <a:off x="2434390" y="1936941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59">
            <a:extLst>
              <a:ext uri="{FF2B5EF4-FFF2-40B4-BE49-F238E27FC236}">
                <a16:creationId xmlns:a16="http://schemas.microsoft.com/office/drawing/2014/main" id="{A135C34C-84A7-4B54-818A-D4D1FF7ED27B}"/>
              </a:ext>
            </a:extLst>
          </p:cNvPr>
          <p:cNvSpPr/>
          <p:nvPr/>
        </p:nvSpPr>
        <p:spPr>
          <a:xfrm>
            <a:off x="4936863" y="1942128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9">
            <a:extLst>
              <a:ext uri="{FF2B5EF4-FFF2-40B4-BE49-F238E27FC236}">
                <a16:creationId xmlns:a16="http://schemas.microsoft.com/office/drawing/2014/main" id="{D989A133-A6A1-4B61-8302-89D2511FBCF6}"/>
              </a:ext>
            </a:extLst>
          </p:cNvPr>
          <p:cNvSpPr/>
          <p:nvPr/>
        </p:nvSpPr>
        <p:spPr>
          <a:xfrm>
            <a:off x="7245571" y="1960806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59">
            <a:extLst>
              <a:ext uri="{FF2B5EF4-FFF2-40B4-BE49-F238E27FC236}">
                <a16:creationId xmlns:a16="http://schemas.microsoft.com/office/drawing/2014/main" id="{11A65938-EFF7-429B-9E55-0E93C817F02B}"/>
              </a:ext>
            </a:extLst>
          </p:cNvPr>
          <p:cNvSpPr/>
          <p:nvPr/>
        </p:nvSpPr>
        <p:spPr>
          <a:xfrm>
            <a:off x="2434390" y="2814978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59">
            <a:extLst>
              <a:ext uri="{FF2B5EF4-FFF2-40B4-BE49-F238E27FC236}">
                <a16:creationId xmlns:a16="http://schemas.microsoft.com/office/drawing/2014/main" id="{7268C4A5-15B1-4049-A0BD-04846A829301}"/>
              </a:ext>
            </a:extLst>
          </p:cNvPr>
          <p:cNvSpPr/>
          <p:nvPr/>
        </p:nvSpPr>
        <p:spPr>
          <a:xfrm>
            <a:off x="4936862" y="2837326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59">
            <a:extLst>
              <a:ext uri="{FF2B5EF4-FFF2-40B4-BE49-F238E27FC236}">
                <a16:creationId xmlns:a16="http://schemas.microsoft.com/office/drawing/2014/main" id="{32AAB631-82B5-4B66-9C7A-DEEF6029047A}"/>
              </a:ext>
            </a:extLst>
          </p:cNvPr>
          <p:cNvSpPr/>
          <p:nvPr/>
        </p:nvSpPr>
        <p:spPr>
          <a:xfrm>
            <a:off x="7266714" y="2834623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59">
            <a:extLst>
              <a:ext uri="{FF2B5EF4-FFF2-40B4-BE49-F238E27FC236}">
                <a16:creationId xmlns:a16="http://schemas.microsoft.com/office/drawing/2014/main" id="{0556E009-F43B-4D80-9607-A84ACA6821D1}"/>
              </a:ext>
            </a:extLst>
          </p:cNvPr>
          <p:cNvSpPr/>
          <p:nvPr/>
        </p:nvSpPr>
        <p:spPr>
          <a:xfrm>
            <a:off x="4936861" y="3732525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59">
            <a:extLst>
              <a:ext uri="{FF2B5EF4-FFF2-40B4-BE49-F238E27FC236}">
                <a16:creationId xmlns:a16="http://schemas.microsoft.com/office/drawing/2014/main" id="{CDC961CD-74A6-45C0-B33B-94460C319D15}"/>
              </a:ext>
            </a:extLst>
          </p:cNvPr>
          <p:cNvSpPr/>
          <p:nvPr/>
        </p:nvSpPr>
        <p:spPr>
          <a:xfrm>
            <a:off x="7268312" y="3705405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59">
            <a:extLst>
              <a:ext uri="{FF2B5EF4-FFF2-40B4-BE49-F238E27FC236}">
                <a16:creationId xmlns:a16="http://schemas.microsoft.com/office/drawing/2014/main" id="{94AFEEC8-5F5F-4B8B-B9B7-FCEAD91A19F0}"/>
              </a:ext>
            </a:extLst>
          </p:cNvPr>
          <p:cNvSpPr/>
          <p:nvPr/>
        </p:nvSpPr>
        <p:spPr>
          <a:xfrm>
            <a:off x="7266713" y="4536017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59">
            <a:extLst>
              <a:ext uri="{FF2B5EF4-FFF2-40B4-BE49-F238E27FC236}">
                <a16:creationId xmlns:a16="http://schemas.microsoft.com/office/drawing/2014/main" id="{9A006334-7231-4A15-BBC1-24DFA812BBB1}"/>
              </a:ext>
            </a:extLst>
          </p:cNvPr>
          <p:cNvSpPr/>
          <p:nvPr/>
        </p:nvSpPr>
        <p:spPr>
          <a:xfrm>
            <a:off x="4960983" y="4586302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59">
            <a:extLst>
              <a:ext uri="{FF2B5EF4-FFF2-40B4-BE49-F238E27FC236}">
                <a16:creationId xmlns:a16="http://schemas.microsoft.com/office/drawing/2014/main" id="{878EB370-D681-44AC-A407-E9AB291DCC47}"/>
              </a:ext>
            </a:extLst>
          </p:cNvPr>
          <p:cNvSpPr/>
          <p:nvPr/>
        </p:nvSpPr>
        <p:spPr>
          <a:xfrm>
            <a:off x="2434390" y="4597297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59">
            <a:extLst>
              <a:ext uri="{FF2B5EF4-FFF2-40B4-BE49-F238E27FC236}">
                <a16:creationId xmlns:a16="http://schemas.microsoft.com/office/drawing/2014/main" id="{2D6CF283-DB50-4AF2-B756-A7F9DB2BE56F}"/>
              </a:ext>
            </a:extLst>
          </p:cNvPr>
          <p:cNvSpPr/>
          <p:nvPr/>
        </p:nvSpPr>
        <p:spPr>
          <a:xfrm>
            <a:off x="7268312" y="5406799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59">
            <a:extLst>
              <a:ext uri="{FF2B5EF4-FFF2-40B4-BE49-F238E27FC236}">
                <a16:creationId xmlns:a16="http://schemas.microsoft.com/office/drawing/2014/main" id="{A6B3154E-FCEE-42E0-B938-8DFDC0A29C90}"/>
              </a:ext>
            </a:extLst>
          </p:cNvPr>
          <p:cNvSpPr/>
          <p:nvPr/>
        </p:nvSpPr>
        <p:spPr>
          <a:xfrm>
            <a:off x="4936863" y="5465082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59">
            <a:extLst>
              <a:ext uri="{FF2B5EF4-FFF2-40B4-BE49-F238E27FC236}">
                <a16:creationId xmlns:a16="http://schemas.microsoft.com/office/drawing/2014/main" id="{447E2A8E-DCC3-4059-BF7A-A8165B9F90D4}"/>
              </a:ext>
            </a:extLst>
          </p:cNvPr>
          <p:cNvSpPr/>
          <p:nvPr/>
        </p:nvSpPr>
        <p:spPr>
          <a:xfrm>
            <a:off x="2434389" y="5447329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01762E-0969-4808-89D8-E0E7A63B1A83}"/>
              </a:ext>
            </a:extLst>
          </p:cNvPr>
          <p:cNvSpPr txBox="1"/>
          <p:nvPr/>
        </p:nvSpPr>
        <p:spPr bwMode="auto">
          <a:xfrm>
            <a:off x="2469704" y="2027584"/>
            <a:ext cx="625462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42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668C7E-6B88-453D-A0AF-474FA7661CE9}"/>
              </a:ext>
            </a:extLst>
          </p:cNvPr>
          <p:cNvSpPr txBox="1"/>
          <p:nvPr/>
        </p:nvSpPr>
        <p:spPr bwMode="auto">
          <a:xfrm>
            <a:off x="2434389" y="2928397"/>
            <a:ext cx="730945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190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789B78-8946-419B-AAF8-3FA2D54ECB42}"/>
              </a:ext>
            </a:extLst>
          </p:cNvPr>
          <p:cNvSpPr txBox="1"/>
          <p:nvPr/>
        </p:nvSpPr>
        <p:spPr bwMode="auto">
          <a:xfrm>
            <a:off x="2405976" y="4673114"/>
            <a:ext cx="740891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105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5C62D2-0ADC-4065-A0EB-0AF59F16A493}"/>
              </a:ext>
            </a:extLst>
          </p:cNvPr>
          <p:cNvSpPr txBox="1"/>
          <p:nvPr/>
        </p:nvSpPr>
        <p:spPr bwMode="auto">
          <a:xfrm>
            <a:off x="2427421" y="5531667"/>
            <a:ext cx="730945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+++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D6D097-323A-4E8D-B973-91E95A1506BF}"/>
              </a:ext>
            </a:extLst>
          </p:cNvPr>
          <p:cNvSpPr txBox="1"/>
          <p:nvPr/>
        </p:nvSpPr>
        <p:spPr bwMode="auto">
          <a:xfrm>
            <a:off x="4916787" y="5528344"/>
            <a:ext cx="758274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+++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06570C-97BE-4FC0-B132-A48E5358FCFD}"/>
              </a:ext>
            </a:extLst>
          </p:cNvPr>
          <p:cNvSpPr txBox="1"/>
          <p:nvPr/>
        </p:nvSpPr>
        <p:spPr bwMode="auto">
          <a:xfrm>
            <a:off x="4943662" y="4658069"/>
            <a:ext cx="693176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240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FD162B-6B4B-41FB-AD04-4C32A6D47FBA}"/>
              </a:ext>
            </a:extLst>
          </p:cNvPr>
          <p:cNvSpPr txBox="1"/>
          <p:nvPr/>
        </p:nvSpPr>
        <p:spPr bwMode="auto">
          <a:xfrm>
            <a:off x="4979027" y="3824507"/>
            <a:ext cx="625462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40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DAAB31-FF30-4903-BA18-6271F4D8D8EB}"/>
              </a:ext>
            </a:extLst>
          </p:cNvPr>
          <p:cNvSpPr txBox="1"/>
          <p:nvPr/>
        </p:nvSpPr>
        <p:spPr bwMode="auto">
          <a:xfrm>
            <a:off x="4896548" y="2929054"/>
            <a:ext cx="730945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295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0F6020-7918-4932-9ADB-CDEFC814D713}"/>
              </a:ext>
            </a:extLst>
          </p:cNvPr>
          <p:cNvSpPr txBox="1"/>
          <p:nvPr/>
        </p:nvSpPr>
        <p:spPr bwMode="auto">
          <a:xfrm>
            <a:off x="4936861" y="2087179"/>
            <a:ext cx="676687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115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AA5B23-651C-448E-A720-C74C367D70B9}"/>
              </a:ext>
            </a:extLst>
          </p:cNvPr>
          <p:cNvSpPr txBox="1"/>
          <p:nvPr/>
        </p:nvSpPr>
        <p:spPr bwMode="auto">
          <a:xfrm>
            <a:off x="7212986" y="2093203"/>
            <a:ext cx="711773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175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E978E2-2E27-48F4-9852-4C05635E2A29}"/>
              </a:ext>
            </a:extLst>
          </p:cNvPr>
          <p:cNvSpPr txBox="1"/>
          <p:nvPr/>
        </p:nvSpPr>
        <p:spPr bwMode="auto">
          <a:xfrm>
            <a:off x="7229831" y="2929055"/>
            <a:ext cx="722110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495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7AE656-15D0-4196-9616-B6DD57F024A3}"/>
              </a:ext>
            </a:extLst>
          </p:cNvPr>
          <p:cNvSpPr txBox="1"/>
          <p:nvPr/>
        </p:nvSpPr>
        <p:spPr bwMode="auto">
          <a:xfrm>
            <a:off x="7308395" y="3827203"/>
            <a:ext cx="625462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73FEA0-8CA4-4F8C-BB44-6D7A6D90F30A}"/>
              </a:ext>
            </a:extLst>
          </p:cNvPr>
          <p:cNvSpPr txBox="1"/>
          <p:nvPr/>
        </p:nvSpPr>
        <p:spPr bwMode="auto">
          <a:xfrm>
            <a:off x="7251937" y="4658069"/>
            <a:ext cx="740891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365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1BB03D-ED50-4CE3-A2B5-BB8F7A54263B}"/>
              </a:ext>
            </a:extLst>
          </p:cNvPr>
          <p:cNvSpPr txBox="1"/>
          <p:nvPr/>
        </p:nvSpPr>
        <p:spPr bwMode="auto">
          <a:xfrm>
            <a:off x="7234554" y="5525854"/>
            <a:ext cx="758274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+++</a:t>
            </a:r>
          </a:p>
        </p:txBody>
      </p:sp>
      <p:sp>
        <p:nvSpPr>
          <p:cNvPr id="83" name="object 41">
            <a:extLst>
              <a:ext uri="{FF2B5EF4-FFF2-40B4-BE49-F238E27FC236}">
                <a16:creationId xmlns:a16="http://schemas.microsoft.com/office/drawing/2014/main" id="{C80B6746-3743-4ADB-91B7-A8BB79543F86}"/>
              </a:ext>
            </a:extLst>
          </p:cNvPr>
          <p:cNvSpPr txBox="1"/>
          <p:nvPr/>
        </p:nvSpPr>
        <p:spPr>
          <a:xfrm>
            <a:off x="2428275" y="996558"/>
            <a:ext cx="7658754" cy="252206"/>
          </a:xfrm>
          <a:prstGeom prst="rect">
            <a:avLst/>
          </a:prstGeom>
        </p:spPr>
        <p:txBody>
          <a:bodyPr vert="horz" wrap="square" lIns="0" tIns="12785" rIns="0" bIns="0" rtlCol="0" anchor="t">
            <a:spAutoFit/>
          </a:bodyPr>
          <a:lstStyle/>
          <a:p>
            <a:pPr marL="11552" defTabSz="554492">
              <a:spcBef>
                <a:spcPts val="101"/>
              </a:spcBef>
            </a:pPr>
            <a:r>
              <a:rPr sz="1555" i="1" dirty="0">
                <a:solidFill>
                  <a:srgbClr val="6C6E70"/>
                </a:solidFill>
                <a:latin typeface="Neris-LightItalic"/>
              </a:rPr>
              <a:t>All animal spaces and caging compliant </a:t>
            </a:r>
            <a:r>
              <a:rPr lang="en-GB" sz="1555" i="1" dirty="0">
                <a:solidFill>
                  <a:srgbClr val="6C6E70"/>
                </a:solidFill>
                <a:latin typeface="Neris-LightItalic"/>
              </a:rPr>
              <a:t>with</a:t>
            </a:r>
            <a:r>
              <a:rPr sz="1555" i="1" dirty="0">
                <a:solidFill>
                  <a:srgbClr val="6C6E70"/>
                </a:solidFill>
                <a:latin typeface="Neris-LightItalic"/>
              </a:rPr>
              <a:t> </a:t>
            </a:r>
            <a:r>
              <a:rPr sz="1555" b="1" i="1" dirty="0">
                <a:solidFill>
                  <a:srgbClr val="6C6E70"/>
                </a:solidFill>
                <a:latin typeface="Neris-LightItalic"/>
              </a:rPr>
              <a:t>EU</a:t>
            </a:r>
            <a:r>
              <a:rPr sz="1555" i="1" dirty="0">
                <a:solidFill>
                  <a:srgbClr val="6C6E70"/>
                </a:solidFill>
                <a:latin typeface="Neris-LightItalic"/>
              </a:rPr>
              <a:t> guidelines and </a:t>
            </a:r>
            <a:r>
              <a:rPr lang="en-US" sz="1555" i="1" dirty="0">
                <a:solidFill>
                  <a:srgbClr val="6C6E70"/>
                </a:solidFill>
                <a:latin typeface="Neris-LightItalic"/>
              </a:rPr>
              <a:t>requirements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FB614D3-2F28-4510-851E-AB9D7C084629}"/>
              </a:ext>
            </a:extLst>
          </p:cNvPr>
          <p:cNvCxnSpPr/>
          <p:nvPr/>
        </p:nvCxnSpPr>
        <p:spPr>
          <a:xfrm>
            <a:off x="8797772" y="1233689"/>
            <a:ext cx="0" cy="5226146"/>
          </a:xfrm>
          <a:prstGeom prst="line">
            <a:avLst/>
          </a:prstGeom>
          <a:ln w="76200">
            <a:solidFill>
              <a:srgbClr val="712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3893E02-5B85-40E0-985D-BE97911C7A3E}"/>
              </a:ext>
            </a:extLst>
          </p:cNvPr>
          <p:cNvSpPr txBox="1"/>
          <p:nvPr/>
        </p:nvSpPr>
        <p:spPr bwMode="auto">
          <a:xfrm>
            <a:off x="1956385" y="1495595"/>
            <a:ext cx="2048136" cy="4889079"/>
          </a:xfrm>
          <a:prstGeom prst="rect">
            <a:avLst/>
          </a:prstGeom>
          <a:noFill/>
          <a:ln w="57150">
            <a:solidFill>
              <a:srgbClr val="C97783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79CC99C-FB82-4F4F-B8A6-9B8EF8A14EA3}"/>
              </a:ext>
            </a:extLst>
          </p:cNvPr>
          <p:cNvSpPr txBox="1"/>
          <p:nvPr/>
        </p:nvSpPr>
        <p:spPr bwMode="auto">
          <a:xfrm>
            <a:off x="4284304" y="1499220"/>
            <a:ext cx="2041991" cy="4889079"/>
          </a:xfrm>
          <a:prstGeom prst="rect">
            <a:avLst/>
          </a:prstGeom>
          <a:noFill/>
          <a:ln w="57150">
            <a:solidFill>
              <a:srgbClr val="C97783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9F018C-4035-4E0F-B7EA-050424204C9C}"/>
              </a:ext>
            </a:extLst>
          </p:cNvPr>
          <p:cNvSpPr txBox="1"/>
          <p:nvPr/>
        </p:nvSpPr>
        <p:spPr bwMode="auto">
          <a:xfrm>
            <a:off x="6579414" y="1499220"/>
            <a:ext cx="1966540" cy="4889079"/>
          </a:xfrm>
          <a:prstGeom prst="rect">
            <a:avLst/>
          </a:prstGeom>
          <a:noFill/>
          <a:ln w="57150">
            <a:solidFill>
              <a:srgbClr val="C97783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085C4-E338-16AF-8075-9B99E42F8A90}"/>
              </a:ext>
            </a:extLst>
          </p:cNvPr>
          <p:cNvSpPr/>
          <p:nvPr/>
        </p:nvSpPr>
        <p:spPr>
          <a:xfrm>
            <a:off x="10649176" y="5792454"/>
            <a:ext cx="1534886" cy="86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dirty="0"/>
          </a:p>
        </p:txBody>
      </p:sp>
      <p:sp>
        <p:nvSpPr>
          <p:cNvPr id="63" name="object 6">
            <a:extLst>
              <a:ext uri="{FF2B5EF4-FFF2-40B4-BE49-F238E27FC236}">
                <a16:creationId xmlns:a16="http://schemas.microsoft.com/office/drawing/2014/main" id="{8E6F2D21-0725-4002-8747-1027CD107D56}"/>
              </a:ext>
            </a:extLst>
          </p:cNvPr>
          <p:cNvSpPr txBox="1"/>
          <p:nvPr/>
        </p:nvSpPr>
        <p:spPr>
          <a:xfrm>
            <a:off x="9157205" y="1498830"/>
            <a:ext cx="2259414" cy="472374"/>
          </a:xfrm>
          <a:prstGeom prst="rect">
            <a:avLst/>
          </a:prstGeom>
        </p:spPr>
        <p:txBody>
          <a:bodyPr vert="horz" wrap="square" lIns="0" tIns="11622" rIns="0" bIns="0" rtlCol="0" anchor="t">
            <a:spAutoFit/>
          </a:bodyPr>
          <a:lstStyle/>
          <a:p>
            <a:pPr marL="11552" defTabSz="554492">
              <a:spcBef>
                <a:spcPts val="92"/>
              </a:spcBef>
            </a:pPr>
            <a:r>
              <a:rPr lang="en-US" sz="1455" b="1" i="1" spc="-14" dirty="0">
                <a:solidFill>
                  <a:srgbClr val="991320"/>
                </a:solidFill>
                <a:latin typeface="Neris-SemiBoldItalic"/>
                <a:cs typeface="Neris-SemiBoldItalic"/>
              </a:rPr>
              <a:t>Kapiti Research Station &amp; </a:t>
            </a:r>
          </a:p>
          <a:p>
            <a:pPr marL="11552" defTabSz="554492">
              <a:spcBef>
                <a:spcPts val="92"/>
              </a:spcBef>
            </a:pPr>
            <a:r>
              <a:rPr lang="en-US" sz="1455" b="1" i="1" spc="-14" dirty="0">
                <a:solidFill>
                  <a:srgbClr val="991320"/>
                </a:solidFill>
                <a:latin typeface="Neris-SemiBoldItalic"/>
                <a:cs typeface="Neris-SemiBoldItalic"/>
              </a:rPr>
              <a:t>Wildlife Conservancy</a:t>
            </a:r>
            <a:endParaRPr lang="en-US" sz="1455" dirty="0">
              <a:solidFill>
                <a:srgbClr val="991320"/>
              </a:solidFill>
              <a:latin typeface="Neris-SemiBoldItalic"/>
              <a:cs typeface="Neris-SemiBoldItalic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9A2FAE1-A63B-4BDD-9896-DDADEE4AF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2" y="2001830"/>
            <a:ext cx="1007647" cy="574715"/>
          </a:xfrm>
          <a:prstGeom prst="rect">
            <a:avLst/>
          </a:prstGeom>
        </p:spPr>
      </p:pic>
      <p:sp>
        <p:nvSpPr>
          <p:cNvPr id="65" name="object 59">
            <a:extLst>
              <a:ext uri="{FF2B5EF4-FFF2-40B4-BE49-F238E27FC236}">
                <a16:creationId xmlns:a16="http://schemas.microsoft.com/office/drawing/2014/main" id="{A987AEE4-8A71-4E31-B574-2B5D4954B677}"/>
              </a:ext>
            </a:extLst>
          </p:cNvPr>
          <p:cNvSpPr/>
          <p:nvPr/>
        </p:nvSpPr>
        <p:spPr>
          <a:xfrm rot="10800000">
            <a:off x="10163648" y="4634662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D6614B-0E52-475E-9473-FAD3E428F65A}"/>
              </a:ext>
            </a:extLst>
          </p:cNvPr>
          <p:cNvSpPr txBox="1"/>
          <p:nvPr/>
        </p:nvSpPr>
        <p:spPr bwMode="auto">
          <a:xfrm>
            <a:off x="10153078" y="2039754"/>
            <a:ext cx="711773" cy="4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600" dirty="0">
                <a:solidFill>
                  <a:srgbClr val="C97783"/>
                </a:solidFill>
              </a:rPr>
              <a:t>3,500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AB3509A-1137-4DE0-BCDA-D3C849504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14" y="2798011"/>
            <a:ext cx="768641" cy="57211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7D8E589-2841-4BDA-865B-9D74A5A43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96" y="3727455"/>
            <a:ext cx="552810" cy="705079"/>
          </a:xfrm>
          <a:prstGeom prst="rect">
            <a:avLst/>
          </a:prstGeom>
        </p:spPr>
      </p:pic>
      <p:sp>
        <p:nvSpPr>
          <p:cNvPr id="72" name="object 59">
            <a:extLst>
              <a:ext uri="{FF2B5EF4-FFF2-40B4-BE49-F238E27FC236}">
                <a16:creationId xmlns:a16="http://schemas.microsoft.com/office/drawing/2014/main" id="{05B5A0C6-893C-4B4F-8B64-3B42EBACDA24}"/>
              </a:ext>
            </a:extLst>
          </p:cNvPr>
          <p:cNvSpPr/>
          <p:nvPr/>
        </p:nvSpPr>
        <p:spPr>
          <a:xfrm rot="10800000">
            <a:off x="10178550" y="2036671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59">
            <a:extLst>
              <a:ext uri="{FF2B5EF4-FFF2-40B4-BE49-F238E27FC236}">
                <a16:creationId xmlns:a16="http://schemas.microsoft.com/office/drawing/2014/main" id="{DE711D2E-367B-4F3A-B234-14E9397E7C47}"/>
              </a:ext>
            </a:extLst>
          </p:cNvPr>
          <p:cNvSpPr/>
          <p:nvPr/>
        </p:nvSpPr>
        <p:spPr>
          <a:xfrm rot="10800000">
            <a:off x="10178550" y="2788230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59">
            <a:extLst>
              <a:ext uri="{FF2B5EF4-FFF2-40B4-BE49-F238E27FC236}">
                <a16:creationId xmlns:a16="http://schemas.microsoft.com/office/drawing/2014/main" id="{2F0AE81F-1A48-4E6E-AC88-BBDC67A7EFB8}"/>
              </a:ext>
            </a:extLst>
          </p:cNvPr>
          <p:cNvSpPr/>
          <p:nvPr/>
        </p:nvSpPr>
        <p:spPr>
          <a:xfrm rot="10800000">
            <a:off x="10185796" y="3681558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59">
            <a:extLst>
              <a:ext uri="{FF2B5EF4-FFF2-40B4-BE49-F238E27FC236}">
                <a16:creationId xmlns:a16="http://schemas.microsoft.com/office/drawing/2014/main" id="{BB76AD32-5BFA-43FF-84B4-AF7BF8A79001}"/>
              </a:ext>
            </a:extLst>
          </p:cNvPr>
          <p:cNvSpPr/>
          <p:nvPr/>
        </p:nvSpPr>
        <p:spPr>
          <a:xfrm rot="10800000">
            <a:off x="10206938" y="5524038"/>
            <a:ext cx="690631" cy="591674"/>
          </a:xfrm>
          <a:custGeom>
            <a:avLst/>
            <a:gdLst/>
            <a:ahLst/>
            <a:cxnLst/>
            <a:rect l="l" t="t" r="r" b="b"/>
            <a:pathLst>
              <a:path w="846454" h="725170">
                <a:moveTo>
                  <a:pt x="724544" y="719583"/>
                </a:moveTo>
                <a:lnTo>
                  <a:pt x="757106" y="682418"/>
                </a:lnTo>
                <a:lnTo>
                  <a:pt x="784589" y="642602"/>
                </a:lnTo>
                <a:lnTo>
                  <a:pt x="806996" y="600585"/>
                </a:lnTo>
                <a:lnTo>
                  <a:pt x="824332" y="556813"/>
                </a:lnTo>
                <a:lnTo>
                  <a:pt x="836601" y="511737"/>
                </a:lnTo>
                <a:lnTo>
                  <a:pt x="843805" y="465806"/>
                </a:lnTo>
                <a:lnTo>
                  <a:pt x="845949" y="419467"/>
                </a:lnTo>
                <a:lnTo>
                  <a:pt x="843037" y="373171"/>
                </a:lnTo>
                <a:lnTo>
                  <a:pt x="835072" y="327365"/>
                </a:lnTo>
                <a:lnTo>
                  <a:pt x="822057" y="282499"/>
                </a:lnTo>
                <a:lnTo>
                  <a:pt x="803998" y="239021"/>
                </a:lnTo>
                <a:lnTo>
                  <a:pt x="780896" y="197381"/>
                </a:lnTo>
                <a:lnTo>
                  <a:pt x="752757" y="158027"/>
                </a:lnTo>
                <a:lnTo>
                  <a:pt x="719584" y="121408"/>
                </a:lnTo>
                <a:lnTo>
                  <a:pt x="682418" y="88845"/>
                </a:lnTo>
                <a:lnTo>
                  <a:pt x="642602" y="61362"/>
                </a:lnTo>
                <a:lnTo>
                  <a:pt x="600584" y="38954"/>
                </a:lnTo>
                <a:lnTo>
                  <a:pt x="556812" y="21617"/>
                </a:lnTo>
                <a:lnTo>
                  <a:pt x="511737" y="9348"/>
                </a:lnTo>
                <a:lnTo>
                  <a:pt x="465805" y="2144"/>
                </a:lnTo>
                <a:lnTo>
                  <a:pt x="419466" y="0"/>
                </a:lnTo>
                <a:lnTo>
                  <a:pt x="373170" y="2912"/>
                </a:lnTo>
                <a:lnTo>
                  <a:pt x="327364" y="10877"/>
                </a:lnTo>
                <a:lnTo>
                  <a:pt x="282498" y="23892"/>
                </a:lnTo>
                <a:lnTo>
                  <a:pt x="239020" y="41952"/>
                </a:lnTo>
                <a:lnTo>
                  <a:pt x="197379" y="65054"/>
                </a:lnTo>
                <a:lnTo>
                  <a:pt x="158025" y="93194"/>
                </a:lnTo>
                <a:lnTo>
                  <a:pt x="121405" y="126368"/>
                </a:lnTo>
                <a:lnTo>
                  <a:pt x="88843" y="163533"/>
                </a:lnTo>
                <a:lnTo>
                  <a:pt x="61360" y="203348"/>
                </a:lnTo>
                <a:lnTo>
                  <a:pt x="38953" y="245366"/>
                </a:lnTo>
                <a:lnTo>
                  <a:pt x="21617" y="289137"/>
                </a:lnTo>
                <a:lnTo>
                  <a:pt x="9348" y="334213"/>
                </a:lnTo>
                <a:lnTo>
                  <a:pt x="2144" y="380145"/>
                </a:lnTo>
                <a:lnTo>
                  <a:pt x="0" y="426483"/>
                </a:lnTo>
                <a:lnTo>
                  <a:pt x="2912" y="472779"/>
                </a:lnTo>
                <a:lnTo>
                  <a:pt x="10877" y="518585"/>
                </a:lnTo>
                <a:lnTo>
                  <a:pt x="23891" y="563451"/>
                </a:lnTo>
                <a:lnTo>
                  <a:pt x="41951" y="606929"/>
                </a:lnTo>
                <a:lnTo>
                  <a:pt x="65053" y="648569"/>
                </a:lnTo>
                <a:lnTo>
                  <a:pt x="93192" y="687924"/>
                </a:lnTo>
                <a:lnTo>
                  <a:pt x="126365" y="724543"/>
                </a:lnTo>
              </a:path>
            </a:pathLst>
          </a:custGeom>
          <a:ln w="63500">
            <a:solidFill>
              <a:srgbClr val="991320"/>
            </a:solidFill>
          </a:ln>
        </p:spPr>
        <p:txBody>
          <a:bodyPr wrap="square" lIns="0" tIns="0" rIns="0" bIns="0" rtlCol="0"/>
          <a:lstStyle/>
          <a:p>
            <a:pPr defTabSz="554492"/>
            <a:endParaRPr sz="164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90C626-068A-440A-83A6-571D297A954A}"/>
              </a:ext>
            </a:extLst>
          </p:cNvPr>
          <p:cNvSpPr txBox="1"/>
          <p:nvPr/>
        </p:nvSpPr>
        <p:spPr bwMode="auto">
          <a:xfrm>
            <a:off x="10175226" y="2786259"/>
            <a:ext cx="711773" cy="4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600" dirty="0">
                <a:solidFill>
                  <a:srgbClr val="C97783"/>
                </a:solidFill>
              </a:rPr>
              <a:t>1,600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429EBE-FBFC-4C41-8DF5-7ED239A790EE}"/>
              </a:ext>
            </a:extLst>
          </p:cNvPr>
          <p:cNvSpPr txBox="1"/>
          <p:nvPr/>
        </p:nvSpPr>
        <p:spPr bwMode="auto">
          <a:xfrm>
            <a:off x="10185796" y="3675635"/>
            <a:ext cx="711773" cy="4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600" dirty="0">
                <a:solidFill>
                  <a:srgbClr val="C97783"/>
                </a:solidFill>
              </a:rPr>
              <a:t>650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F528D7F-4AC5-46EB-9507-FCD89810E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74896" y="4617916"/>
            <a:ext cx="716283" cy="71628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B8FECB6-8402-4F63-8A1D-1A30C1E68495}"/>
              </a:ext>
            </a:extLst>
          </p:cNvPr>
          <p:cNvSpPr txBox="1"/>
          <p:nvPr/>
        </p:nvSpPr>
        <p:spPr bwMode="auto">
          <a:xfrm>
            <a:off x="10163180" y="4635589"/>
            <a:ext cx="711773" cy="44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600" dirty="0">
                <a:solidFill>
                  <a:srgbClr val="C97783"/>
                </a:solidFill>
              </a:rPr>
              <a:t>35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6124376-889D-4373-A7CC-31A2DCA8B8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236524" y="5437884"/>
            <a:ext cx="690631" cy="78319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30E7DDE-80F1-43A2-9D6B-6442E8F9D753}"/>
              </a:ext>
            </a:extLst>
          </p:cNvPr>
          <p:cNvSpPr txBox="1"/>
          <p:nvPr/>
        </p:nvSpPr>
        <p:spPr bwMode="auto">
          <a:xfrm>
            <a:off x="10175226" y="5537431"/>
            <a:ext cx="758274" cy="47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rgbClr val="C97783"/>
                </a:solidFill>
              </a:rPr>
              <a:t>+++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7C113-0B39-9D24-614D-B69BA2A70058}"/>
              </a:ext>
            </a:extLst>
          </p:cNvPr>
          <p:cNvSpPr txBox="1"/>
          <p:nvPr/>
        </p:nvSpPr>
        <p:spPr bwMode="auto">
          <a:xfrm>
            <a:off x="9050890" y="1495594"/>
            <a:ext cx="2218355" cy="4889079"/>
          </a:xfrm>
          <a:prstGeom prst="rect">
            <a:avLst/>
          </a:prstGeom>
          <a:noFill/>
          <a:ln w="57150">
            <a:solidFill>
              <a:srgbClr val="C97783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D53A-0E75-47EA-822D-C9A1F0D9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3608051" cy="677955"/>
          </a:xfrm>
        </p:spPr>
        <p:txBody>
          <a:bodyPr/>
          <a:lstStyle/>
          <a:p>
            <a:r>
              <a:rPr lang="en-US" dirty="0"/>
              <a:t>Study capabilities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B5206E5-F0E0-4065-89FC-611FB3CAD10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3596986"/>
              </p:ext>
            </p:extLst>
          </p:nvPr>
        </p:nvGraphicFramePr>
        <p:xfrm>
          <a:off x="599965" y="1601788"/>
          <a:ext cx="10978718" cy="452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755">
                  <a:extLst>
                    <a:ext uri="{9D8B030D-6E8A-4147-A177-3AD203B41FA5}">
                      <a16:colId xmlns:a16="http://schemas.microsoft.com/office/drawing/2014/main" val="230444078"/>
                    </a:ext>
                  </a:extLst>
                </a:gridCol>
                <a:gridCol w="1064563">
                  <a:extLst>
                    <a:ext uri="{9D8B030D-6E8A-4147-A177-3AD203B41FA5}">
                      <a16:colId xmlns:a16="http://schemas.microsoft.com/office/drawing/2014/main" val="11138663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705172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142103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08932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903349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64956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3787674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69941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7432" marR="0" indent="0" algn="l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+mj-lt"/>
                        </a:rPr>
                        <a:t>Services</a:t>
                      </a:r>
                      <a:endParaRPr lang="en-GB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27432" marR="0" indent="0" algn="l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1407" marR="41407" marT="20656" marB="20656" anchor="ctr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Bovine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Ovine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Caprine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lvl="0" indent="0" algn="ctr" defTabSz="914411" rtl="0" eaLnBrk="1" fontAlgn="auto" latinLnBrk="0" hangingPunct="1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Camelid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Porcine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Poultry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tc>
                  <a:txBody>
                    <a:bodyPr/>
                    <a:lstStyle/>
                    <a:p>
                      <a:pPr marL="27432" marR="0" indent="0" algn="ctr" rtl="0">
                        <a:lnSpc>
                          <a:spcPct val="119000"/>
                        </a:lnSpc>
                        <a:spcBef>
                          <a:spcPts val="151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-8" dirty="0">
                          <a:ln>
                            <a:noFill/>
                          </a:ln>
                          <a:solidFill>
                            <a:srgbClr val="FEFBE4"/>
                          </a:solidFill>
                          <a:effectLst/>
                          <a:latin typeface="Calibri" panose="020F0502020204030204" pitchFamily="34" charset="0"/>
                        </a:rPr>
                        <a:t>In vitro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3" marR="68223" marT="34111" marB="34111"/>
                </a:tc>
                <a:extLst>
                  <a:ext uri="{0D108BD9-81ED-4DB2-BD59-A6C34878D82A}">
                    <a16:rowId xmlns:a16="http://schemas.microsoft.com/office/drawing/2014/main" val="4006975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Development of challenge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1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Vaccine 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95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Immunogenicity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Local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Pharmacokinetics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2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Residues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13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Parasitology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7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Clinical field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2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Feeding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99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Enteric methane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highlight>
                            <a:srgbClr val="800000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712C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7023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A56D43-549C-4284-BEA8-4945F5429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94" y="1105786"/>
            <a:ext cx="757006" cy="431761"/>
          </a:xfrm>
          <a:prstGeom prst="rect">
            <a:avLst/>
          </a:prstGeom>
        </p:spPr>
      </p:pic>
      <p:sp>
        <p:nvSpPr>
          <p:cNvPr id="10" name="object 35">
            <a:extLst>
              <a:ext uri="{FF2B5EF4-FFF2-40B4-BE49-F238E27FC236}">
                <a16:creationId xmlns:a16="http://schemas.microsoft.com/office/drawing/2014/main" id="{4AEBECF4-43DB-4273-8C1F-1352C624CACF}"/>
              </a:ext>
            </a:extLst>
          </p:cNvPr>
          <p:cNvSpPr/>
          <p:nvPr/>
        </p:nvSpPr>
        <p:spPr>
          <a:xfrm>
            <a:off x="9420463" y="1229351"/>
            <a:ext cx="413181" cy="248872"/>
          </a:xfrm>
          <a:custGeom>
            <a:avLst/>
            <a:gdLst/>
            <a:ahLst/>
            <a:cxnLst/>
            <a:rect l="l" t="t" r="r" b="b"/>
            <a:pathLst>
              <a:path w="417829" h="282575">
                <a:moveTo>
                  <a:pt x="267605" y="277128"/>
                </a:moveTo>
                <a:lnTo>
                  <a:pt x="257543" y="277128"/>
                </a:lnTo>
                <a:lnTo>
                  <a:pt x="261107" y="277761"/>
                </a:lnTo>
                <a:lnTo>
                  <a:pt x="262572" y="279511"/>
                </a:lnTo>
                <a:lnTo>
                  <a:pt x="262378" y="280677"/>
                </a:lnTo>
                <a:lnTo>
                  <a:pt x="263534" y="282131"/>
                </a:lnTo>
                <a:lnTo>
                  <a:pt x="268977" y="277840"/>
                </a:lnTo>
                <a:lnTo>
                  <a:pt x="267605" y="277128"/>
                </a:lnTo>
                <a:close/>
              </a:path>
              <a:path w="417829" h="282575">
                <a:moveTo>
                  <a:pt x="246130" y="275314"/>
                </a:moveTo>
                <a:lnTo>
                  <a:pt x="240860" y="275314"/>
                </a:lnTo>
                <a:lnTo>
                  <a:pt x="239889" y="278269"/>
                </a:lnTo>
                <a:lnTo>
                  <a:pt x="241786" y="280897"/>
                </a:lnTo>
                <a:lnTo>
                  <a:pt x="244108" y="278848"/>
                </a:lnTo>
                <a:lnTo>
                  <a:pt x="246798" y="275842"/>
                </a:lnTo>
                <a:lnTo>
                  <a:pt x="246130" y="275314"/>
                </a:lnTo>
                <a:close/>
              </a:path>
              <a:path w="417829" h="282575">
                <a:moveTo>
                  <a:pt x="266757" y="267818"/>
                </a:moveTo>
                <a:lnTo>
                  <a:pt x="232563" y="267818"/>
                </a:lnTo>
                <a:lnTo>
                  <a:pt x="241435" y="268769"/>
                </a:lnTo>
                <a:lnTo>
                  <a:pt x="245257" y="270862"/>
                </a:lnTo>
                <a:lnTo>
                  <a:pt x="247752" y="273818"/>
                </a:lnTo>
                <a:lnTo>
                  <a:pt x="252640" y="277355"/>
                </a:lnTo>
                <a:lnTo>
                  <a:pt x="256431" y="279288"/>
                </a:lnTo>
                <a:lnTo>
                  <a:pt x="257543" y="277128"/>
                </a:lnTo>
                <a:lnTo>
                  <a:pt x="267605" y="277128"/>
                </a:lnTo>
                <a:lnTo>
                  <a:pt x="265547" y="276058"/>
                </a:lnTo>
                <a:lnTo>
                  <a:pt x="264124" y="273495"/>
                </a:lnTo>
                <a:lnTo>
                  <a:pt x="272766" y="273495"/>
                </a:lnTo>
                <a:lnTo>
                  <a:pt x="272985" y="269838"/>
                </a:lnTo>
                <a:lnTo>
                  <a:pt x="268290" y="269838"/>
                </a:lnTo>
                <a:lnTo>
                  <a:pt x="266757" y="267818"/>
                </a:lnTo>
                <a:close/>
              </a:path>
              <a:path w="417829" h="282575">
                <a:moveTo>
                  <a:pt x="353845" y="258551"/>
                </a:moveTo>
                <a:lnTo>
                  <a:pt x="299969" y="258551"/>
                </a:lnTo>
                <a:lnTo>
                  <a:pt x="305510" y="258667"/>
                </a:lnTo>
                <a:lnTo>
                  <a:pt x="308628" y="262130"/>
                </a:lnTo>
                <a:lnTo>
                  <a:pt x="308563" y="263757"/>
                </a:lnTo>
                <a:lnTo>
                  <a:pt x="319017" y="267022"/>
                </a:lnTo>
                <a:lnTo>
                  <a:pt x="322416" y="267818"/>
                </a:lnTo>
                <a:lnTo>
                  <a:pt x="328521" y="272599"/>
                </a:lnTo>
                <a:lnTo>
                  <a:pt x="330077" y="278899"/>
                </a:lnTo>
                <a:lnTo>
                  <a:pt x="336013" y="275728"/>
                </a:lnTo>
                <a:lnTo>
                  <a:pt x="335767" y="275728"/>
                </a:lnTo>
                <a:lnTo>
                  <a:pt x="335713" y="275381"/>
                </a:lnTo>
                <a:lnTo>
                  <a:pt x="335112" y="275381"/>
                </a:lnTo>
                <a:lnTo>
                  <a:pt x="334550" y="269838"/>
                </a:lnTo>
                <a:lnTo>
                  <a:pt x="334439" y="269392"/>
                </a:lnTo>
                <a:lnTo>
                  <a:pt x="333150" y="266037"/>
                </a:lnTo>
                <a:lnTo>
                  <a:pt x="352390" y="266037"/>
                </a:lnTo>
                <a:lnTo>
                  <a:pt x="351705" y="264571"/>
                </a:lnTo>
                <a:lnTo>
                  <a:pt x="350380" y="263466"/>
                </a:lnTo>
                <a:lnTo>
                  <a:pt x="353845" y="258551"/>
                </a:lnTo>
                <a:close/>
              </a:path>
              <a:path w="417829" h="282575">
                <a:moveTo>
                  <a:pt x="272766" y="273495"/>
                </a:moveTo>
                <a:lnTo>
                  <a:pt x="264124" y="273495"/>
                </a:lnTo>
                <a:lnTo>
                  <a:pt x="268995" y="274060"/>
                </a:lnTo>
                <a:lnTo>
                  <a:pt x="268290" y="274665"/>
                </a:lnTo>
                <a:lnTo>
                  <a:pt x="269517" y="278690"/>
                </a:lnTo>
                <a:lnTo>
                  <a:pt x="270888" y="278269"/>
                </a:lnTo>
                <a:lnTo>
                  <a:pt x="272519" y="277624"/>
                </a:lnTo>
                <a:lnTo>
                  <a:pt x="272766" y="273495"/>
                </a:lnTo>
                <a:close/>
              </a:path>
              <a:path w="417829" h="282575">
                <a:moveTo>
                  <a:pt x="233874" y="268978"/>
                </a:moveTo>
                <a:lnTo>
                  <a:pt x="215779" y="268978"/>
                </a:lnTo>
                <a:lnTo>
                  <a:pt x="221279" y="270336"/>
                </a:lnTo>
                <a:lnTo>
                  <a:pt x="230032" y="277257"/>
                </a:lnTo>
                <a:lnTo>
                  <a:pt x="229636" y="276868"/>
                </a:lnTo>
                <a:lnTo>
                  <a:pt x="240860" y="275314"/>
                </a:lnTo>
                <a:lnTo>
                  <a:pt x="246130" y="275314"/>
                </a:lnTo>
                <a:lnTo>
                  <a:pt x="241620" y="271743"/>
                </a:lnTo>
                <a:lnTo>
                  <a:pt x="239573" y="270766"/>
                </a:lnTo>
                <a:lnTo>
                  <a:pt x="235752" y="269392"/>
                </a:lnTo>
                <a:lnTo>
                  <a:pt x="234334" y="269384"/>
                </a:lnTo>
                <a:lnTo>
                  <a:pt x="233874" y="268978"/>
                </a:lnTo>
                <a:close/>
              </a:path>
              <a:path w="417829" h="282575">
                <a:moveTo>
                  <a:pt x="336156" y="275652"/>
                </a:moveTo>
                <a:lnTo>
                  <a:pt x="335767" y="275728"/>
                </a:lnTo>
                <a:lnTo>
                  <a:pt x="336013" y="275728"/>
                </a:lnTo>
                <a:lnTo>
                  <a:pt x="336156" y="275652"/>
                </a:lnTo>
                <a:close/>
              </a:path>
              <a:path w="417829" h="282575">
                <a:moveTo>
                  <a:pt x="335408" y="273427"/>
                </a:moveTo>
                <a:lnTo>
                  <a:pt x="335112" y="275381"/>
                </a:lnTo>
                <a:lnTo>
                  <a:pt x="335713" y="275381"/>
                </a:lnTo>
                <a:lnTo>
                  <a:pt x="335408" y="273427"/>
                </a:lnTo>
                <a:close/>
              </a:path>
              <a:path w="417829" h="282575">
                <a:moveTo>
                  <a:pt x="352390" y="266037"/>
                </a:moveTo>
                <a:lnTo>
                  <a:pt x="333150" y="266037"/>
                </a:lnTo>
                <a:lnTo>
                  <a:pt x="337192" y="268838"/>
                </a:lnTo>
                <a:lnTo>
                  <a:pt x="339343" y="272280"/>
                </a:lnTo>
                <a:lnTo>
                  <a:pt x="341751" y="274240"/>
                </a:lnTo>
                <a:lnTo>
                  <a:pt x="346549" y="272599"/>
                </a:lnTo>
                <a:lnTo>
                  <a:pt x="345757" y="268427"/>
                </a:lnTo>
                <a:lnTo>
                  <a:pt x="353069" y="268427"/>
                </a:lnTo>
                <a:lnTo>
                  <a:pt x="352558" y="266396"/>
                </a:lnTo>
                <a:lnTo>
                  <a:pt x="352390" y="266037"/>
                </a:lnTo>
                <a:close/>
              </a:path>
              <a:path w="417829" h="282575">
                <a:moveTo>
                  <a:pt x="353294" y="269320"/>
                </a:moveTo>
                <a:lnTo>
                  <a:pt x="348188" y="269320"/>
                </a:lnTo>
                <a:lnTo>
                  <a:pt x="348975" y="270464"/>
                </a:lnTo>
                <a:lnTo>
                  <a:pt x="348847" y="270464"/>
                </a:lnTo>
                <a:lnTo>
                  <a:pt x="349614" y="271792"/>
                </a:lnTo>
                <a:lnTo>
                  <a:pt x="350938" y="273632"/>
                </a:lnTo>
                <a:lnTo>
                  <a:pt x="353382" y="272459"/>
                </a:lnTo>
                <a:lnTo>
                  <a:pt x="353916" y="271792"/>
                </a:lnTo>
                <a:lnTo>
                  <a:pt x="353582" y="270464"/>
                </a:lnTo>
                <a:lnTo>
                  <a:pt x="348975" y="270464"/>
                </a:lnTo>
                <a:lnTo>
                  <a:pt x="348774" y="270336"/>
                </a:lnTo>
                <a:lnTo>
                  <a:pt x="353549" y="270336"/>
                </a:lnTo>
                <a:lnTo>
                  <a:pt x="353294" y="269320"/>
                </a:lnTo>
                <a:close/>
              </a:path>
              <a:path w="417829" h="282575">
                <a:moveTo>
                  <a:pt x="353069" y="268427"/>
                </a:moveTo>
                <a:lnTo>
                  <a:pt x="345757" y="268427"/>
                </a:lnTo>
                <a:lnTo>
                  <a:pt x="348774" y="270336"/>
                </a:lnTo>
                <a:lnTo>
                  <a:pt x="348188" y="269320"/>
                </a:lnTo>
                <a:lnTo>
                  <a:pt x="353294" y="269320"/>
                </a:lnTo>
                <a:lnTo>
                  <a:pt x="353069" y="268427"/>
                </a:lnTo>
                <a:close/>
              </a:path>
              <a:path w="417829" h="282575">
                <a:moveTo>
                  <a:pt x="273048" y="268786"/>
                </a:moveTo>
                <a:lnTo>
                  <a:pt x="268290" y="269838"/>
                </a:lnTo>
                <a:lnTo>
                  <a:pt x="272985" y="269838"/>
                </a:lnTo>
                <a:lnTo>
                  <a:pt x="273048" y="268786"/>
                </a:lnTo>
                <a:close/>
              </a:path>
              <a:path w="417829" h="282575">
                <a:moveTo>
                  <a:pt x="334435" y="268711"/>
                </a:moveTo>
                <a:lnTo>
                  <a:pt x="334439" y="269392"/>
                </a:lnTo>
                <a:lnTo>
                  <a:pt x="334435" y="268711"/>
                </a:lnTo>
                <a:close/>
              </a:path>
              <a:path w="417829" h="282575">
                <a:moveTo>
                  <a:pt x="417768" y="245769"/>
                </a:moveTo>
                <a:lnTo>
                  <a:pt x="134417" y="245769"/>
                </a:lnTo>
                <a:lnTo>
                  <a:pt x="136932" y="245847"/>
                </a:lnTo>
                <a:lnTo>
                  <a:pt x="139442" y="248605"/>
                </a:lnTo>
                <a:lnTo>
                  <a:pt x="172684" y="259664"/>
                </a:lnTo>
                <a:lnTo>
                  <a:pt x="174337" y="261468"/>
                </a:lnTo>
                <a:lnTo>
                  <a:pt x="207569" y="269082"/>
                </a:lnTo>
                <a:lnTo>
                  <a:pt x="215779" y="268978"/>
                </a:lnTo>
                <a:lnTo>
                  <a:pt x="233874" y="268978"/>
                </a:lnTo>
                <a:lnTo>
                  <a:pt x="232563" y="267818"/>
                </a:lnTo>
                <a:lnTo>
                  <a:pt x="266757" y="267818"/>
                </a:lnTo>
                <a:lnTo>
                  <a:pt x="264286" y="264571"/>
                </a:lnTo>
                <a:lnTo>
                  <a:pt x="263368" y="263466"/>
                </a:lnTo>
                <a:lnTo>
                  <a:pt x="262641" y="261896"/>
                </a:lnTo>
                <a:lnTo>
                  <a:pt x="277603" y="261767"/>
                </a:lnTo>
                <a:lnTo>
                  <a:pt x="290922" y="260474"/>
                </a:lnTo>
                <a:lnTo>
                  <a:pt x="299969" y="258551"/>
                </a:lnTo>
                <a:lnTo>
                  <a:pt x="353845" y="258551"/>
                </a:lnTo>
                <a:lnTo>
                  <a:pt x="355162" y="256683"/>
                </a:lnTo>
                <a:lnTo>
                  <a:pt x="347233" y="256683"/>
                </a:lnTo>
                <a:lnTo>
                  <a:pt x="343137" y="252745"/>
                </a:lnTo>
                <a:lnTo>
                  <a:pt x="349062" y="252385"/>
                </a:lnTo>
                <a:lnTo>
                  <a:pt x="358260" y="251226"/>
                </a:lnTo>
                <a:lnTo>
                  <a:pt x="417498" y="251226"/>
                </a:lnTo>
                <a:lnTo>
                  <a:pt x="417739" y="247286"/>
                </a:lnTo>
                <a:lnTo>
                  <a:pt x="417768" y="245769"/>
                </a:lnTo>
                <a:close/>
              </a:path>
              <a:path w="417829" h="282575">
                <a:moveTo>
                  <a:pt x="417498" y="251226"/>
                </a:moveTo>
                <a:lnTo>
                  <a:pt x="358260" y="251226"/>
                </a:lnTo>
                <a:lnTo>
                  <a:pt x="369763" y="253469"/>
                </a:lnTo>
                <a:lnTo>
                  <a:pt x="374223" y="256420"/>
                </a:lnTo>
                <a:lnTo>
                  <a:pt x="379097" y="258843"/>
                </a:lnTo>
                <a:lnTo>
                  <a:pt x="384820" y="261468"/>
                </a:lnTo>
                <a:lnTo>
                  <a:pt x="391357" y="263600"/>
                </a:lnTo>
                <a:lnTo>
                  <a:pt x="398019" y="264218"/>
                </a:lnTo>
                <a:lnTo>
                  <a:pt x="404118" y="262303"/>
                </a:lnTo>
                <a:lnTo>
                  <a:pt x="407065" y="260445"/>
                </a:lnTo>
                <a:lnTo>
                  <a:pt x="404794" y="260445"/>
                </a:lnTo>
                <a:lnTo>
                  <a:pt x="410255" y="258433"/>
                </a:lnTo>
                <a:lnTo>
                  <a:pt x="413527" y="258433"/>
                </a:lnTo>
                <a:lnTo>
                  <a:pt x="417222" y="255480"/>
                </a:lnTo>
                <a:lnTo>
                  <a:pt x="417498" y="251226"/>
                </a:lnTo>
                <a:close/>
              </a:path>
              <a:path w="417829" h="282575">
                <a:moveTo>
                  <a:pt x="407377" y="260248"/>
                </a:moveTo>
                <a:lnTo>
                  <a:pt x="404794" y="260445"/>
                </a:lnTo>
                <a:lnTo>
                  <a:pt x="407065" y="260445"/>
                </a:lnTo>
                <a:lnTo>
                  <a:pt x="407377" y="260248"/>
                </a:lnTo>
                <a:close/>
              </a:path>
              <a:path w="417829" h="282575">
                <a:moveTo>
                  <a:pt x="413527" y="258433"/>
                </a:moveTo>
                <a:lnTo>
                  <a:pt x="410255" y="258433"/>
                </a:lnTo>
                <a:lnTo>
                  <a:pt x="407377" y="260248"/>
                </a:lnTo>
                <a:lnTo>
                  <a:pt x="411666" y="259920"/>
                </a:lnTo>
                <a:lnTo>
                  <a:pt x="413527" y="258433"/>
                </a:lnTo>
                <a:close/>
              </a:path>
              <a:path w="417829" h="282575">
                <a:moveTo>
                  <a:pt x="138521" y="0"/>
                </a:moveTo>
                <a:lnTo>
                  <a:pt x="129165" y="4270"/>
                </a:lnTo>
                <a:lnTo>
                  <a:pt x="119508" y="10806"/>
                </a:lnTo>
                <a:lnTo>
                  <a:pt x="113515" y="15346"/>
                </a:lnTo>
                <a:lnTo>
                  <a:pt x="65174" y="51379"/>
                </a:lnTo>
                <a:lnTo>
                  <a:pt x="45720" y="70210"/>
                </a:lnTo>
                <a:lnTo>
                  <a:pt x="44988" y="70744"/>
                </a:lnTo>
                <a:lnTo>
                  <a:pt x="14840" y="114715"/>
                </a:lnTo>
                <a:lnTo>
                  <a:pt x="57" y="167201"/>
                </a:lnTo>
                <a:lnTo>
                  <a:pt x="0" y="178726"/>
                </a:lnTo>
                <a:lnTo>
                  <a:pt x="811" y="188874"/>
                </a:lnTo>
                <a:lnTo>
                  <a:pt x="13812" y="225266"/>
                </a:lnTo>
                <a:lnTo>
                  <a:pt x="53053" y="254572"/>
                </a:lnTo>
                <a:lnTo>
                  <a:pt x="83347" y="260072"/>
                </a:lnTo>
                <a:lnTo>
                  <a:pt x="98650" y="258329"/>
                </a:lnTo>
                <a:lnTo>
                  <a:pt x="107459" y="255331"/>
                </a:lnTo>
                <a:lnTo>
                  <a:pt x="117251" y="251062"/>
                </a:lnTo>
                <a:lnTo>
                  <a:pt x="126684" y="247286"/>
                </a:lnTo>
                <a:lnTo>
                  <a:pt x="134417" y="245769"/>
                </a:lnTo>
                <a:lnTo>
                  <a:pt x="417768" y="245769"/>
                </a:lnTo>
                <a:lnTo>
                  <a:pt x="416849" y="240750"/>
                </a:lnTo>
                <a:lnTo>
                  <a:pt x="78008" y="240750"/>
                </a:lnTo>
                <a:lnTo>
                  <a:pt x="67697" y="239235"/>
                </a:lnTo>
                <a:lnTo>
                  <a:pt x="29274" y="211272"/>
                </a:lnTo>
                <a:lnTo>
                  <a:pt x="19098" y="178726"/>
                </a:lnTo>
                <a:lnTo>
                  <a:pt x="19275" y="169392"/>
                </a:lnTo>
                <a:lnTo>
                  <a:pt x="30006" y="126028"/>
                </a:lnTo>
                <a:lnTo>
                  <a:pt x="49877" y="91465"/>
                </a:lnTo>
                <a:lnTo>
                  <a:pt x="79247" y="59024"/>
                </a:lnTo>
                <a:lnTo>
                  <a:pt x="126381" y="21143"/>
                </a:lnTo>
                <a:lnTo>
                  <a:pt x="136198" y="12683"/>
                </a:lnTo>
                <a:lnTo>
                  <a:pt x="137743" y="11426"/>
                </a:lnTo>
                <a:lnTo>
                  <a:pt x="138026" y="11426"/>
                </a:lnTo>
                <a:lnTo>
                  <a:pt x="140694" y="8600"/>
                </a:lnTo>
                <a:lnTo>
                  <a:pt x="144403" y="5627"/>
                </a:lnTo>
                <a:lnTo>
                  <a:pt x="143606" y="2254"/>
                </a:lnTo>
                <a:lnTo>
                  <a:pt x="138521" y="0"/>
                </a:lnTo>
                <a:close/>
              </a:path>
              <a:path w="417829" h="282575">
                <a:moveTo>
                  <a:pt x="356010" y="255480"/>
                </a:moveTo>
                <a:lnTo>
                  <a:pt x="347233" y="256683"/>
                </a:lnTo>
                <a:lnTo>
                  <a:pt x="355162" y="256683"/>
                </a:lnTo>
                <a:lnTo>
                  <a:pt x="356010" y="255480"/>
                </a:lnTo>
                <a:close/>
              </a:path>
              <a:path w="417829" h="282575">
                <a:moveTo>
                  <a:pt x="270684" y="108525"/>
                </a:moveTo>
                <a:lnTo>
                  <a:pt x="212582" y="117529"/>
                </a:lnTo>
                <a:lnTo>
                  <a:pt x="161531" y="143597"/>
                </a:lnTo>
                <a:lnTo>
                  <a:pt x="128701" y="185307"/>
                </a:lnTo>
                <a:lnTo>
                  <a:pt x="121510" y="219875"/>
                </a:lnTo>
                <a:lnTo>
                  <a:pt x="117864" y="228100"/>
                </a:lnTo>
                <a:lnTo>
                  <a:pt x="108136" y="235357"/>
                </a:lnTo>
                <a:lnTo>
                  <a:pt x="98828" y="238752"/>
                </a:lnTo>
                <a:lnTo>
                  <a:pt x="88585" y="240570"/>
                </a:lnTo>
                <a:lnTo>
                  <a:pt x="78008" y="240750"/>
                </a:lnTo>
                <a:lnTo>
                  <a:pt x="416849" y="240750"/>
                </a:lnTo>
                <a:lnTo>
                  <a:pt x="415855" y="235357"/>
                </a:lnTo>
                <a:lnTo>
                  <a:pt x="413882" y="227483"/>
                </a:lnTo>
                <a:lnTo>
                  <a:pt x="409878" y="209712"/>
                </a:lnTo>
                <a:lnTo>
                  <a:pt x="389462" y="165884"/>
                </a:lnTo>
                <a:lnTo>
                  <a:pt x="384544" y="160186"/>
                </a:lnTo>
                <a:lnTo>
                  <a:pt x="379391" y="153732"/>
                </a:lnTo>
                <a:lnTo>
                  <a:pt x="378946" y="149122"/>
                </a:lnTo>
                <a:lnTo>
                  <a:pt x="380564" y="144134"/>
                </a:lnTo>
                <a:lnTo>
                  <a:pt x="381603" y="136551"/>
                </a:lnTo>
                <a:lnTo>
                  <a:pt x="381513" y="136318"/>
                </a:lnTo>
                <a:lnTo>
                  <a:pt x="339141" y="136318"/>
                </a:lnTo>
                <a:lnTo>
                  <a:pt x="331815" y="135417"/>
                </a:lnTo>
                <a:lnTo>
                  <a:pt x="323254" y="128235"/>
                </a:lnTo>
                <a:lnTo>
                  <a:pt x="311725" y="119780"/>
                </a:lnTo>
                <a:lnTo>
                  <a:pt x="299667" y="113766"/>
                </a:lnTo>
                <a:lnTo>
                  <a:pt x="286260" y="110059"/>
                </a:lnTo>
                <a:lnTo>
                  <a:pt x="270684" y="108525"/>
                </a:lnTo>
                <a:close/>
              </a:path>
              <a:path w="417829" h="282575">
                <a:moveTo>
                  <a:pt x="362253" y="114430"/>
                </a:moveTo>
                <a:lnTo>
                  <a:pt x="348307" y="117767"/>
                </a:lnTo>
                <a:lnTo>
                  <a:pt x="340245" y="131147"/>
                </a:lnTo>
                <a:lnTo>
                  <a:pt x="339342" y="135792"/>
                </a:lnTo>
                <a:lnTo>
                  <a:pt x="339223" y="136151"/>
                </a:lnTo>
                <a:lnTo>
                  <a:pt x="339141" y="136318"/>
                </a:lnTo>
                <a:lnTo>
                  <a:pt x="381513" y="136318"/>
                </a:lnTo>
                <a:lnTo>
                  <a:pt x="375535" y="120803"/>
                </a:lnTo>
                <a:lnTo>
                  <a:pt x="362253" y="114430"/>
                </a:lnTo>
                <a:close/>
              </a:path>
              <a:path w="417829" h="282575">
                <a:moveTo>
                  <a:pt x="138026" y="11426"/>
                </a:moveTo>
                <a:lnTo>
                  <a:pt x="137743" y="11426"/>
                </a:lnTo>
                <a:lnTo>
                  <a:pt x="137804" y="11661"/>
                </a:lnTo>
                <a:lnTo>
                  <a:pt x="138026" y="11426"/>
                </a:lnTo>
                <a:close/>
              </a:path>
            </a:pathLst>
          </a:custGeom>
          <a:solidFill>
            <a:srgbClr val="6C6E70"/>
          </a:solidFill>
        </p:spPr>
        <p:txBody>
          <a:bodyPr wrap="square" lIns="0" tIns="0" rIns="0" bIns="0" rtlCol="0"/>
          <a:lstStyle/>
          <a:p>
            <a:pPr defTabSz="554492"/>
            <a:endParaRPr sz="1213">
              <a:solidFill>
                <a:prstClr val="black"/>
              </a:solidFill>
              <a:latin typeface="Neris-SemiBoldItalic"/>
            </a:endParaRPr>
          </a:p>
        </p:txBody>
      </p:sp>
      <p:grpSp>
        <p:nvGrpSpPr>
          <p:cNvPr id="11" name="object 36">
            <a:extLst>
              <a:ext uri="{FF2B5EF4-FFF2-40B4-BE49-F238E27FC236}">
                <a16:creationId xmlns:a16="http://schemas.microsoft.com/office/drawing/2014/main" id="{E16CB6DF-E3F5-4028-8ABF-5EA643827171}"/>
              </a:ext>
            </a:extLst>
          </p:cNvPr>
          <p:cNvGrpSpPr/>
          <p:nvPr/>
        </p:nvGrpSpPr>
        <p:grpSpPr>
          <a:xfrm>
            <a:off x="10816372" y="1127033"/>
            <a:ext cx="279576" cy="369226"/>
            <a:chOff x="11852078" y="1908190"/>
            <a:chExt cx="384175" cy="507365"/>
          </a:xfrm>
        </p:grpSpPr>
        <p:sp>
          <p:nvSpPr>
            <p:cNvPr id="12" name="object 37">
              <a:extLst>
                <a:ext uri="{FF2B5EF4-FFF2-40B4-BE49-F238E27FC236}">
                  <a16:creationId xmlns:a16="http://schemas.microsoft.com/office/drawing/2014/main" id="{4BBE1766-1CE3-4B45-AA77-27D22790E9DE}"/>
                </a:ext>
              </a:extLst>
            </p:cNvPr>
            <p:cNvSpPr/>
            <p:nvPr/>
          </p:nvSpPr>
          <p:spPr>
            <a:xfrm>
              <a:off x="11864779" y="1920891"/>
              <a:ext cx="141605" cy="395605"/>
            </a:xfrm>
            <a:custGeom>
              <a:avLst/>
              <a:gdLst/>
              <a:ahLst/>
              <a:cxnLst/>
              <a:rect l="l" t="t" r="r" b="b"/>
              <a:pathLst>
                <a:path w="141604" h="395605">
                  <a:moveTo>
                    <a:pt x="141257" y="341"/>
                  </a:moveTo>
                  <a:lnTo>
                    <a:pt x="137609" y="4546"/>
                  </a:lnTo>
                  <a:lnTo>
                    <a:pt x="135823" y="9334"/>
                  </a:lnTo>
                  <a:lnTo>
                    <a:pt x="135823" y="14899"/>
                  </a:lnTo>
                  <a:lnTo>
                    <a:pt x="135823" y="329947"/>
                  </a:lnTo>
                  <a:lnTo>
                    <a:pt x="130683" y="355244"/>
                  </a:lnTo>
                  <a:lnTo>
                    <a:pt x="116685" y="375961"/>
                  </a:lnTo>
                  <a:lnTo>
                    <a:pt x="95969" y="389958"/>
                  </a:lnTo>
                  <a:lnTo>
                    <a:pt x="70671" y="395099"/>
                  </a:lnTo>
                  <a:lnTo>
                    <a:pt x="45376" y="389958"/>
                  </a:lnTo>
                  <a:lnTo>
                    <a:pt x="24660" y="375961"/>
                  </a:lnTo>
                  <a:lnTo>
                    <a:pt x="10662" y="355244"/>
                  </a:lnTo>
                  <a:lnTo>
                    <a:pt x="5521" y="329947"/>
                  </a:lnTo>
                  <a:lnTo>
                    <a:pt x="5521" y="14658"/>
                  </a:lnTo>
                  <a:lnTo>
                    <a:pt x="5521" y="9046"/>
                  </a:lnTo>
                  <a:lnTo>
                    <a:pt x="3700" y="4218"/>
                  </a:lnTo>
                  <a:lnTo>
                    <a:pt x="0" y="0"/>
                  </a:lnTo>
                </a:path>
              </a:pathLst>
            </a:custGeom>
            <a:ln w="25401">
              <a:solidFill>
                <a:srgbClr val="6C6E70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213">
                <a:solidFill>
                  <a:prstClr val="black"/>
                </a:solidFill>
                <a:latin typeface="Neris-SemiBoldItalic"/>
              </a:endParaRPr>
            </a:p>
          </p:txBody>
        </p:sp>
        <p:sp>
          <p:nvSpPr>
            <p:cNvPr id="13" name="object 38">
              <a:extLst>
                <a:ext uri="{FF2B5EF4-FFF2-40B4-BE49-F238E27FC236}">
                  <a16:creationId xmlns:a16="http://schemas.microsoft.com/office/drawing/2014/main" id="{9451CF64-A534-4A24-921B-E5307908FCE9}"/>
                </a:ext>
              </a:extLst>
            </p:cNvPr>
            <p:cNvSpPr/>
            <p:nvPr/>
          </p:nvSpPr>
          <p:spPr>
            <a:xfrm>
              <a:off x="11961608" y="2134428"/>
              <a:ext cx="262255" cy="268605"/>
            </a:xfrm>
            <a:custGeom>
              <a:avLst/>
              <a:gdLst/>
              <a:ahLst/>
              <a:cxnLst/>
              <a:rect l="l" t="t" r="r" b="b"/>
              <a:pathLst>
                <a:path w="262254" h="268605">
                  <a:moveTo>
                    <a:pt x="40237" y="32310"/>
                  </a:moveTo>
                  <a:lnTo>
                    <a:pt x="59641" y="18464"/>
                  </a:lnTo>
                  <a:lnTo>
                    <a:pt x="81015" y="8335"/>
                  </a:lnTo>
                  <a:lnTo>
                    <a:pt x="103835" y="2116"/>
                  </a:lnTo>
                  <a:lnTo>
                    <a:pt x="127576" y="0"/>
                  </a:lnTo>
                  <a:lnTo>
                    <a:pt x="169996" y="6842"/>
                  </a:lnTo>
                  <a:lnTo>
                    <a:pt x="206838" y="25894"/>
                  </a:lnTo>
                  <a:lnTo>
                    <a:pt x="235890" y="54946"/>
                  </a:lnTo>
                  <a:lnTo>
                    <a:pt x="254943" y="91787"/>
                  </a:lnTo>
                  <a:lnTo>
                    <a:pt x="261785" y="134207"/>
                  </a:lnTo>
                  <a:lnTo>
                    <a:pt x="254943" y="176627"/>
                  </a:lnTo>
                  <a:lnTo>
                    <a:pt x="235890" y="213468"/>
                  </a:lnTo>
                  <a:lnTo>
                    <a:pt x="206838" y="242521"/>
                  </a:lnTo>
                  <a:lnTo>
                    <a:pt x="169996" y="261573"/>
                  </a:lnTo>
                  <a:lnTo>
                    <a:pt x="127576" y="268415"/>
                  </a:lnTo>
                  <a:lnTo>
                    <a:pt x="85680" y="261717"/>
                  </a:lnTo>
                  <a:lnTo>
                    <a:pt x="48772" y="242842"/>
                  </a:lnTo>
                  <a:lnTo>
                    <a:pt x="19372" y="213616"/>
                  </a:lnTo>
                  <a:lnTo>
                    <a:pt x="0" y="175867"/>
                  </a:lnTo>
                </a:path>
              </a:pathLst>
            </a:custGeom>
            <a:ln w="25401">
              <a:solidFill>
                <a:srgbClr val="6C6E70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213">
                <a:solidFill>
                  <a:prstClr val="black"/>
                </a:solidFill>
                <a:latin typeface="Neris-SemiBoldItalic"/>
              </a:endParaRPr>
            </a:p>
          </p:txBody>
        </p:sp>
        <p:pic>
          <p:nvPicPr>
            <p:cNvPr id="14" name="object 39">
              <a:extLst>
                <a:ext uri="{FF2B5EF4-FFF2-40B4-BE49-F238E27FC236}">
                  <a16:creationId xmlns:a16="http://schemas.microsoft.com/office/drawing/2014/main" id="{2DC9FBEE-FE1E-41BE-9F95-51A0164ADE0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108" y="2188226"/>
              <a:ext cx="104881" cy="137066"/>
            </a:xfrm>
            <a:prstGeom prst="rect">
              <a:avLst/>
            </a:prstGeom>
          </p:spPr>
        </p:pic>
        <p:sp>
          <p:nvSpPr>
            <p:cNvPr id="15" name="object 40">
              <a:extLst>
                <a:ext uri="{FF2B5EF4-FFF2-40B4-BE49-F238E27FC236}">
                  <a16:creationId xmlns:a16="http://schemas.microsoft.com/office/drawing/2014/main" id="{91BAAFC9-FF0E-42AE-8FFB-1B1FE937C068}"/>
                </a:ext>
              </a:extLst>
            </p:cNvPr>
            <p:cNvSpPr/>
            <p:nvPr/>
          </p:nvSpPr>
          <p:spPr>
            <a:xfrm>
              <a:off x="11870301" y="207096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301" y="0"/>
                  </a:lnTo>
                </a:path>
              </a:pathLst>
            </a:custGeom>
            <a:ln w="25401">
              <a:solidFill>
                <a:srgbClr val="6C6E70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213">
                <a:solidFill>
                  <a:prstClr val="black"/>
                </a:solidFill>
                <a:latin typeface="Neris-SemiBoldItalic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254BB36-1AE7-4E99-901A-B3B57DF44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99" y="1037563"/>
            <a:ext cx="552810" cy="507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9DD7EA-4108-43A9-9382-3ACFFD6D5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91" y="1077745"/>
            <a:ext cx="585926" cy="4361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34F7D-BEF5-4B3C-812D-3DD1A9D8A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55" y="918896"/>
            <a:ext cx="473483" cy="603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C5169A-9521-4871-B506-99929D129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21" y="1025739"/>
            <a:ext cx="601450" cy="5070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55AA46-9D84-4FD9-86BD-897502C5A0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819595" y="1019477"/>
            <a:ext cx="552810" cy="552810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692B5104-9763-4B2F-937D-5CC6416BE75E}"/>
              </a:ext>
            </a:extLst>
          </p:cNvPr>
          <p:cNvSpPr/>
          <p:nvPr/>
        </p:nvSpPr>
        <p:spPr>
          <a:xfrm>
            <a:off x="9047612" y="283898"/>
            <a:ext cx="372851" cy="511536"/>
          </a:xfrm>
          <a:custGeom>
            <a:avLst/>
            <a:gdLst/>
            <a:ahLst/>
            <a:cxnLst/>
            <a:rect l="l" t="t" r="r" b="b"/>
            <a:pathLst>
              <a:path w="548004" h="751840">
                <a:moveTo>
                  <a:pt x="178055" y="674370"/>
                </a:moveTo>
                <a:lnTo>
                  <a:pt x="128510" y="674370"/>
                </a:lnTo>
                <a:lnTo>
                  <a:pt x="212462" y="748030"/>
                </a:lnTo>
                <a:lnTo>
                  <a:pt x="218005" y="751840"/>
                </a:lnTo>
                <a:lnTo>
                  <a:pt x="224145" y="751840"/>
                </a:lnTo>
                <a:lnTo>
                  <a:pt x="239130" y="739140"/>
                </a:lnTo>
                <a:lnTo>
                  <a:pt x="247189" y="706120"/>
                </a:lnTo>
                <a:lnTo>
                  <a:pt x="213851" y="706120"/>
                </a:lnTo>
                <a:lnTo>
                  <a:pt x="178055" y="674370"/>
                </a:lnTo>
                <a:close/>
              </a:path>
              <a:path w="548004" h="751840">
                <a:moveTo>
                  <a:pt x="268642" y="480194"/>
                </a:moveTo>
                <a:lnTo>
                  <a:pt x="213851" y="706120"/>
                </a:lnTo>
                <a:lnTo>
                  <a:pt x="247189" y="706120"/>
                </a:lnTo>
                <a:lnTo>
                  <a:pt x="250599" y="692150"/>
                </a:lnTo>
                <a:lnTo>
                  <a:pt x="273715" y="596900"/>
                </a:lnTo>
                <a:lnTo>
                  <a:pt x="284703" y="551857"/>
                </a:lnTo>
                <a:lnTo>
                  <a:pt x="268642" y="480194"/>
                </a:lnTo>
                <a:close/>
              </a:path>
              <a:path w="548004" h="751840">
                <a:moveTo>
                  <a:pt x="105835" y="366946"/>
                </a:moveTo>
                <a:lnTo>
                  <a:pt x="767" y="683260"/>
                </a:lnTo>
                <a:lnTo>
                  <a:pt x="0" y="689610"/>
                </a:lnTo>
                <a:lnTo>
                  <a:pt x="1669" y="695960"/>
                </a:lnTo>
                <a:lnTo>
                  <a:pt x="5447" y="701040"/>
                </a:lnTo>
                <a:lnTo>
                  <a:pt x="11002" y="704850"/>
                </a:lnTo>
                <a:lnTo>
                  <a:pt x="20419" y="704850"/>
                </a:lnTo>
                <a:lnTo>
                  <a:pt x="128510" y="674370"/>
                </a:lnTo>
                <a:lnTo>
                  <a:pt x="178055" y="674370"/>
                </a:lnTo>
                <a:lnTo>
                  <a:pt x="168033" y="665480"/>
                </a:lnTo>
                <a:lnTo>
                  <a:pt x="40949" y="665480"/>
                </a:lnTo>
                <a:lnTo>
                  <a:pt x="135680" y="379730"/>
                </a:lnTo>
                <a:lnTo>
                  <a:pt x="143607" y="379730"/>
                </a:lnTo>
                <a:lnTo>
                  <a:pt x="105835" y="366946"/>
                </a:lnTo>
                <a:close/>
              </a:path>
              <a:path w="548004" h="751840">
                <a:moveTo>
                  <a:pt x="301769" y="480200"/>
                </a:moveTo>
                <a:lnTo>
                  <a:pt x="296453" y="502920"/>
                </a:lnTo>
                <a:lnTo>
                  <a:pt x="284703" y="551857"/>
                </a:lnTo>
                <a:lnTo>
                  <a:pt x="308458" y="657860"/>
                </a:lnTo>
                <a:lnTo>
                  <a:pt x="323472" y="670560"/>
                </a:lnTo>
                <a:lnTo>
                  <a:pt x="329613" y="670560"/>
                </a:lnTo>
                <a:lnTo>
                  <a:pt x="335156" y="666750"/>
                </a:lnTo>
                <a:lnTo>
                  <a:pt x="382113" y="624840"/>
                </a:lnTo>
                <a:lnTo>
                  <a:pt x="334148" y="624840"/>
                </a:lnTo>
                <a:lnTo>
                  <a:pt x="301769" y="480200"/>
                </a:lnTo>
                <a:close/>
              </a:path>
              <a:path w="548004" h="751840">
                <a:moveTo>
                  <a:pt x="133765" y="638810"/>
                </a:moveTo>
                <a:lnTo>
                  <a:pt x="128272" y="640080"/>
                </a:lnTo>
                <a:lnTo>
                  <a:pt x="40949" y="665480"/>
                </a:lnTo>
                <a:lnTo>
                  <a:pt x="168033" y="665480"/>
                </a:lnTo>
                <a:lnTo>
                  <a:pt x="139396" y="640080"/>
                </a:lnTo>
                <a:lnTo>
                  <a:pt x="133765" y="638810"/>
                </a:lnTo>
                <a:close/>
              </a:path>
              <a:path w="548004" h="751840">
                <a:moveTo>
                  <a:pt x="413852" y="557530"/>
                </a:moveTo>
                <a:lnTo>
                  <a:pt x="408226" y="558800"/>
                </a:lnTo>
                <a:lnTo>
                  <a:pt x="334148" y="624840"/>
                </a:lnTo>
                <a:lnTo>
                  <a:pt x="382113" y="624840"/>
                </a:lnTo>
                <a:lnTo>
                  <a:pt x="419108" y="591820"/>
                </a:lnTo>
                <a:lnTo>
                  <a:pt x="543411" y="591820"/>
                </a:lnTo>
                <a:lnTo>
                  <a:pt x="540402" y="582930"/>
                </a:lnTo>
                <a:lnTo>
                  <a:pt x="506422" y="582930"/>
                </a:lnTo>
                <a:lnTo>
                  <a:pt x="419346" y="558800"/>
                </a:lnTo>
                <a:lnTo>
                  <a:pt x="413852" y="557530"/>
                </a:lnTo>
                <a:close/>
              </a:path>
              <a:path w="548004" h="751840">
                <a:moveTo>
                  <a:pt x="543411" y="591820"/>
                </a:moveTo>
                <a:lnTo>
                  <a:pt x="419108" y="591820"/>
                </a:lnTo>
                <a:lnTo>
                  <a:pt x="527029" y="622300"/>
                </a:lnTo>
                <a:lnTo>
                  <a:pt x="530108" y="623570"/>
                </a:lnTo>
                <a:lnTo>
                  <a:pt x="533477" y="623570"/>
                </a:lnTo>
                <a:lnTo>
                  <a:pt x="536742" y="622300"/>
                </a:lnTo>
                <a:lnTo>
                  <a:pt x="542285" y="619760"/>
                </a:lnTo>
                <a:lnTo>
                  <a:pt x="546035" y="614680"/>
                </a:lnTo>
                <a:lnTo>
                  <a:pt x="547666" y="608330"/>
                </a:lnTo>
                <a:lnTo>
                  <a:pt x="546850" y="601980"/>
                </a:lnTo>
                <a:lnTo>
                  <a:pt x="543411" y="591820"/>
                </a:lnTo>
                <a:close/>
              </a:path>
              <a:path w="548004" h="751840">
                <a:moveTo>
                  <a:pt x="471197" y="378460"/>
                </a:moveTo>
                <a:lnTo>
                  <a:pt x="437184" y="378460"/>
                </a:lnTo>
                <a:lnTo>
                  <a:pt x="506422" y="582930"/>
                </a:lnTo>
                <a:lnTo>
                  <a:pt x="540402" y="582930"/>
                </a:lnTo>
                <a:lnTo>
                  <a:pt x="471197" y="378460"/>
                </a:lnTo>
                <a:close/>
              </a:path>
              <a:path w="548004" h="751840">
                <a:moveTo>
                  <a:pt x="263634" y="457846"/>
                </a:moveTo>
                <a:lnTo>
                  <a:pt x="263803" y="458601"/>
                </a:lnTo>
                <a:lnTo>
                  <a:pt x="272063" y="466090"/>
                </a:lnTo>
                <a:lnTo>
                  <a:pt x="268644" y="480200"/>
                </a:lnTo>
                <a:lnTo>
                  <a:pt x="284703" y="551857"/>
                </a:lnTo>
                <a:lnTo>
                  <a:pt x="296453" y="502920"/>
                </a:lnTo>
                <a:lnTo>
                  <a:pt x="301767" y="480194"/>
                </a:lnTo>
                <a:lnTo>
                  <a:pt x="300316" y="473710"/>
                </a:lnTo>
                <a:lnTo>
                  <a:pt x="281815" y="473710"/>
                </a:lnTo>
                <a:lnTo>
                  <a:pt x="275803" y="468630"/>
                </a:lnTo>
                <a:lnTo>
                  <a:pt x="263634" y="457846"/>
                </a:lnTo>
                <a:close/>
              </a:path>
              <a:path w="548004" h="751840">
                <a:moveTo>
                  <a:pt x="306317" y="460762"/>
                </a:moveTo>
                <a:lnTo>
                  <a:pt x="298894" y="467360"/>
                </a:lnTo>
                <a:lnTo>
                  <a:pt x="301769" y="480200"/>
                </a:lnTo>
                <a:lnTo>
                  <a:pt x="306317" y="460762"/>
                </a:lnTo>
                <a:close/>
              </a:path>
              <a:path w="548004" h="751840">
                <a:moveTo>
                  <a:pt x="263803" y="458601"/>
                </a:moveTo>
                <a:lnTo>
                  <a:pt x="268642" y="480194"/>
                </a:lnTo>
                <a:lnTo>
                  <a:pt x="272063" y="466090"/>
                </a:lnTo>
                <a:lnTo>
                  <a:pt x="263803" y="458601"/>
                </a:lnTo>
                <a:close/>
              </a:path>
              <a:path w="548004" h="751840">
                <a:moveTo>
                  <a:pt x="282924" y="433070"/>
                </a:moveTo>
                <a:lnTo>
                  <a:pt x="278866" y="433070"/>
                </a:lnTo>
                <a:lnTo>
                  <a:pt x="266105" y="435610"/>
                </a:lnTo>
                <a:lnTo>
                  <a:pt x="260643" y="444500"/>
                </a:lnTo>
                <a:lnTo>
                  <a:pt x="263634" y="457846"/>
                </a:lnTo>
                <a:lnTo>
                  <a:pt x="275803" y="468630"/>
                </a:lnTo>
                <a:lnTo>
                  <a:pt x="281815" y="473710"/>
                </a:lnTo>
                <a:lnTo>
                  <a:pt x="291045" y="473710"/>
                </a:lnTo>
                <a:lnTo>
                  <a:pt x="306442" y="460227"/>
                </a:lnTo>
                <a:lnTo>
                  <a:pt x="307448" y="455930"/>
                </a:lnTo>
                <a:lnTo>
                  <a:pt x="309434" y="447040"/>
                </a:lnTo>
                <a:lnTo>
                  <a:pt x="303998" y="438150"/>
                </a:lnTo>
                <a:lnTo>
                  <a:pt x="298417" y="436880"/>
                </a:lnTo>
                <a:lnTo>
                  <a:pt x="288043" y="436880"/>
                </a:lnTo>
                <a:lnTo>
                  <a:pt x="286630" y="435610"/>
                </a:lnTo>
                <a:lnTo>
                  <a:pt x="286291" y="435610"/>
                </a:lnTo>
                <a:lnTo>
                  <a:pt x="282924" y="433070"/>
                </a:lnTo>
                <a:close/>
              </a:path>
              <a:path w="548004" h="751840">
                <a:moveTo>
                  <a:pt x="306442" y="460227"/>
                </a:moveTo>
                <a:lnTo>
                  <a:pt x="291045" y="473710"/>
                </a:lnTo>
                <a:lnTo>
                  <a:pt x="300316" y="473710"/>
                </a:lnTo>
                <a:lnTo>
                  <a:pt x="298894" y="467360"/>
                </a:lnTo>
                <a:lnTo>
                  <a:pt x="306317" y="460762"/>
                </a:lnTo>
                <a:lnTo>
                  <a:pt x="306442" y="460227"/>
                </a:lnTo>
                <a:close/>
              </a:path>
              <a:path w="548004" h="751840">
                <a:moveTo>
                  <a:pt x="338904" y="431800"/>
                </a:moveTo>
                <a:lnTo>
                  <a:pt x="306442" y="460227"/>
                </a:lnTo>
                <a:lnTo>
                  <a:pt x="306317" y="460762"/>
                </a:lnTo>
                <a:lnTo>
                  <a:pt x="338904" y="431800"/>
                </a:lnTo>
                <a:close/>
              </a:path>
              <a:path w="548004" h="751840">
                <a:moveTo>
                  <a:pt x="334553" y="435610"/>
                </a:moveTo>
                <a:lnTo>
                  <a:pt x="292835" y="435610"/>
                </a:lnTo>
                <a:lnTo>
                  <a:pt x="303998" y="438150"/>
                </a:lnTo>
                <a:lnTo>
                  <a:pt x="309434" y="447040"/>
                </a:lnTo>
                <a:lnTo>
                  <a:pt x="307448" y="455930"/>
                </a:lnTo>
                <a:lnTo>
                  <a:pt x="306442" y="460227"/>
                </a:lnTo>
                <a:lnTo>
                  <a:pt x="334553" y="435610"/>
                </a:lnTo>
                <a:close/>
              </a:path>
              <a:path w="548004" h="751840">
                <a:moveTo>
                  <a:pt x="234241" y="431800"/>
                </a:moveTo>
                <a:lnTo>
                  <a:pt x="263803" y="458601"/>
                </a:lnTo>
                <a:lnTo>
                  <a:pt x="263634" y="457846"/>
                </a:lnTo>
                <a:lnTo>
                  <a:pt x="234241" y="431800"/>
                </a:lnTo>
                <a:close/>
              </a:path>
              <a:path w="548004" h="751840">
                <a:moveTo>
                  <a:pt x="282340" y="431800"/>
                </a:moveTo>
                <a:lnTo>
                  <a:pt x="234241" y="431800"/>
                </a:lnTo>
                <a:lnTo>
                  <a:pt x="263634" y="457846"/>
                </a:lnTo>
                <a:lnTo>
                  <a:pt x="260643" y="444500"/>
                </a:lnTo>
                <a:lnTo>
                  <a:pt x="266105" y="435610"/>
                </a:lnTo>
                <a:lnTo>
                  <a:pt x="278866" y="433070"/>
                </a:lnTo>
                <a:lnTo>
                  <a:pt x="283751" y="433070"/>
                </a:lnTo>
                <a:lnTo>
                  <a:pt x="282340" y="431800"/>
                </a:lnTo>
                <a:close/>
              </a:path>
              <a:path w="548004" h="751840">
                <a:moveTo>
                  <a:pt x="160170" y="429359"/>
                </a:moveTo>
                <a:lnTo>
                  <a:pt x="160985" y="431800"/>
                </a:lnTo>
                <a:lnTo>
                  <a:pt x="163087" y="439420"/>
                </a:lnTo>
                <a:lnTo>
                  <a:pt x="171338" y="444500"/>
                </a:lnTo>
                <a:lnTo>
                  <a:pt x="163328" y="439420"/>
                </a:lnTo>
                <a:lnTo>
                  <a:pt x="161079" y="431800"/>
                </a:lnTo>
                <a:lnTo>
                  <a:pt x="160170" y="429359"/>
                </a:lnTo>
                <a:close/>
              </a:path>
              <a:path w="548004" h="751840">
                <a:moveTo>
                  <a:pt x="234241" y="431800"/>
                </a:moveTo>
                <a:lnTo>
                  <a:pt x="171431" y="444481"/>
                </a:lnTo>
                <a:lnTo>
                  <a:pt x="234241" y="431800"/>
                </a:lnTo>
                <a:close/>
              </a:path>
              <a:path w="548004" h="751840">
                <a:moveTo>
                  <a:pt x="338904" y="431800"/>
                </a:moveTo>
                <a:lnTo>
                  <a:pt x="393343" y="443230"/>
                </a:lnTo>
                <a:lnTo>
                  <a:pt x="401195" y="444500"/>
                </a:lnTo>
                <a:lnTo>
                  <a:pt x="401378" y="444412"/>
                </a:lnTo>
                <a:lnTo>
                  <a:pt x="338904" y="431800"/>
                </a:lnTo>
                <a:close/>
              </a:path>
              <a:path w="548004" h="751840">
                <a:moveTo>
                  <a:pt x="403929" y="443194"/>
                </a:moveTo>
                <a:lnTo>
                  <a:pt x="401378" y="444412"/>
                </a:lnTo>
                <a:lnTo>
                  <a:pt x="401810" y="444500"/>
                </a:lnTo>
                <a:lnTo>
                  <a:pt x="403929" y="443194"/>
                </a:lnTo>
                <a:close/>
              </a:path>
              <a:path w="548004" h="751840">
                <a:moveTo>
                  <a:pt x="126907" y="340439"/>
                </a:moveTo>
                <a:lnTo>
                  <a:pt x="111128" y="351790"/>
                </a:lnTo>
                <a:lnTo>
                  <a:pt x="110869" y="351790"/>
                </a:lnTo>
                <a:lnTo>
                  <a:pt x="105835" y="366946"/>
                </a:lnTo>
                <a:lnTo>
                  <a:pt x="143607" y="379730"/>
                </a:lnTo>
                <a:lnTo>
                  <a:pt x="160170" y="429359"/>
                </a:lnTo>
                <a:lnTo>
                  <a:pt x="161079" y="431800"/>
                </a:lnTo>
                <a:lnTo>
                  <a:pt x="163328" y="439420"/>
                </a:lnTo>
                <a:lnTo>
                  <a:pt x="171431" y="444481"/>
                </a:lnTo>
                <a:lnTo>
                  <a:pt x="234241" y="431800"/>
                </a:lnTo>
                <a:lnTo>
                  <a:pt x="282340" y="431800"/>
                </a:lnTo>
                <a:lnTo>
                  <a:pt x="256939" y="408940"/>
                </a:lnTo>
                <a:lnTo>
                  <a:pt x="186937" y="408940"/>
                </a:lnTo>
                <a:lnTo>
                  <a:pt x="169578" y="361950"/>
                </a:lnTo>
                <a:lnTo>
                  <a:pt x="166544" y="359410"/>
                </a:lnTo>
                <a:lnTo>
                  <a:pt x="162857" y="356870"/>
                </a:lnTo>
                <a:lnTo>
                  <a:pt x="133466" y="342900"/>
                </a:lnTo>
                <a:lnTo>
                  <a:pt x="129574" y="341298"/>
                </a:lnTo>
                <a:lnTo>
                  <a:pt x="126907" y="340439"/>
                </a:lnTo>
                <a:close/>
              </a:path>
              <a:path w="548004" h="751840">
                <a:moveTo>
                  <a:pt x="411786" y="431800"/>
                </a:moveTo>
                <a:lnTo>
                  <a:pt x="338904" y="431800"/>
                </a:lnTo>
                <a:lnTo>
                  <a:pt x="401378" y="444412"/>
                </a:lnTo>
                <a:lnTo>
                  <a:pt x="403929" y="443194"/>
                </a:lnTo>
                <a:lnTo>
                  <a:pt x="409436" y="439803"/>
                </a:lnTo>
                <a:lnTo>
                  <a:pt x="411786" y="431800"/>
                </a:lnTo>
                <a:close/>
              </a:path>
              <a:path w="548004" h="751840">
                <a:moveTo>
                  <a:pt x="409436" y="439803"/>
                </a:moveTo>
                <a:lnTo>
                  <a:pt x="403929" y="443194"/>
                </a:lnTo>
                <a:lnTo>
                  <a:pt x="409176" y="440690"/>
                </a:lnTo>
                <a:lnTo>
                  <a:pt x="409436" y="439803"/>
                </a:lnTo>
                <a:close/>
              </a:path>
              <a:path w="548004" h="751840">
                <a:moveTo>
                  <a:pt x="467217" y="366702"/>
                </a:moveTo>
                <a:lnTo>
                  <a:pt x="429542" y="379730"/>
                </a:lnTo>
                <a:lnTo>
                  <a:pt x="411786" y="431800"/>
                </a:lnTo>
                <a:lnTo>
                  <a:pt x="409436" y="439803"/>
                </a:lnTo>
                <a:lnTo>
                  <a:pt x="410058" y="439420"/>
                </a:lnTo>
                <a:lnTo>
                  <a:pt x="412160" y="431800"/>
                </a:lnTo>
                <a:lnTo>
                  <a:pt x="428720" y="382270"/>
                </a:lnTo>
                <a:lnTo>
                  <a:pt x="437184" y="378460"/>
                </a:lnTo>
                <a:lnTo>
                  <a:pt x="471197" y="378460"/>
                </a:lnTo>
                <a:lnTo>
                  <a:pt x="467217" y="366702"/>
                </a:lnTo>
                <a:close/>
              </a:path>
              <a:path w="548004" h="751840">
                <a:moveTo>
                  <a:pt x="332378" y="397573"/>
                </a:moveTo>
                <a:lnTo>
                  <a:pt x="286742" y="435457"/>
                </a:lnTo>
                <a:lnTo>
                  <a:pt x="286630" y="435610"/>
                </a:lnTo>
                <a:lnTo>
                  <a:pt x="288043" y="436880"/>
                </a:lnTo>
                <a:lnTo>
                  <a:pt x="290358" y="435610"/>
                </a:lnTo>
                <a:lnTo>
                  <a:pt x="334553" y="435610"/>
                </a:lnTo>
                <a:lnTo>
                  <a:pt x="338904" y="431800"/>
                </a:lnTo>
                <a:lnTo>
                  <a:pt x="411786" y="431800"/>
                </a:lnTo>
                <a:lnTo>
                  <a:pt x="419581" y="408940"/>
                </a:lnTo>
                <a:lnTo>
                  <a:pt x="385768" y="408939"/>
                </a:lnTo>
                <a:lnTo>
                  <a:pt x="332378" y="397573"/>
                </a:lnTo>
                <a:close/>
              </a:path>
              <a:path w="548004" h="751840">
                <a:moveTo>
                  <a:pt x="292835" y="435610"/>
                </a:moveTo>
                <a:lnTo>
                  <a:pt x="290358" y="435610"/>
                </a:lnTo>
                <a:lnTo>
                  <a:pt x="288043" y="436880"/>
                </a:lnTo>
                <a:lnTo>
                  <a:pt x="298417" y="436880"/>
                </a:lnTo>
                <a:lnTo>
                  <a:pt x="292835" y="435610"/>
                </a:lnTo>
                <a:close/>
              </a:path>
              <a:path w="548004" h="751840">
                <a:moveTo>
                  <a:pt x="283751" y="433070"/>
                </a:moveTo>
                <a:lnTo>
                  <a:pt x="282924" y="433070"/>
                </a:lnTo>
                <a:lnTo>
                  <a:pt x="286291" y="435610"/>
                </a:lnTo>
                <a:lnTo>
                  <a:pt x="286405" y="435457"/>
                </a:lnTo>
                <a:lnTo>
                  <a:pt x="283751" y="433070"/>
                </a:lnTo>
                <a:close/>
              </a:path>
              <a:path w="548004" h="751840">
                <a:moveTo>
                  <a:pt x="286433" y="435482"/>
                </a:moveTo>
                <a:lnTo>
                  <a:pt x="286291" y="435610"/>
                </a:lnTo>
                <a:lnTo>
                  <a:pt x="286574" y="435610"/>
                </a:lnTo>
                <a:lnTo>
                  <a:pt x="286433" y="435482"/>
                </a:lnTo>
                <a:close/>
              </a:path>
              <a:path w="548004" h="751840">
                <a:moveTo>
                  <a:pt x="286602" y="435584"/>
                </a:moveTo>
                <a:close/>
              </a:path>
              <a:path w="548004" h="751840">
                <a:moveTo>
                  <a:pt x="316620" y="408500"/>
                </a:moveTo>
                <a:lnTo>
                  <a:pt x="286461" y="435457"/>
                </a:lnTo>
                <a:lnTo>
                  <a:pt x="286602" y="435584"/>
                </a:lnTo>
                <a:lnTo>
                  <a:pt x="316620" y="408500"/>
                </a:lnTo>
                <a:close/>
              </a:path>
              <a:path w="548004" h="751840">
                <a:moveTo>
                  <a:pt x="245649" y="398780"/>
                </a:moveTo>
                <a:lnTo>
                  <a:pt x="286433" y="435482"/>
                </a:lnTo>
                <a:lnTo>
                  <a:pt x="245649" y="398780"/>
                </a:lnTo>
                <a:close/>
              </a:path>
              <a:path w="548004" h="751840">
                <a:moveTo>
                  <a:pt x="143607" y="379730"/>
                </a:moveTo>
                <a:lnTo>
                  <a:pt x="135680" y="379730"/>
                </a:lnTo>
                <a:lnTo>
                  <a:pt x="143115" y="383540"/>
                </a:lnTo>
                <a:lnTo>
                  <a:pt x="160170" y="429359"/>
                </a:lnTo>
                <a:lnTo>
                  <a:pt x="143607" y="379730"/>
                </a:lnTo>
                <a:close/>
              </a:path>
              <a:path w="548004" h="751840">
                <a:moveTo>
                  <a:pt x="129574" y="341298"/>
                </a:moveTo>
                <a:lnTo>
                  <a:pt x="166544" y="359410"/>
                </a:lnTo>
                <a:lnTo>
                  <a:pt x="186937" y="408939"/>
                </a:lnTo>
                <a:lnTo>
                  <a:pt x="187348" y="408854"/>
                </a:lnTo>
                <a:lnTo>
                  <a:pt x="171622" y="361950"/>
                </a:lnTo>
                <a:lnTo>
                  <a:pt x="169956" y="356870"/>
                </a:lnTo>
                <a:lnTo>
                  <a:pt x="166083" y="353060"/>
                </a:lnTo>
                <a:lnTo>
                  <a:pt x="129574" y="341298"/>
                </a:lnTo>
                <a:close/>
              </a:path>
              <a:path w="548004" h="751840">
                <a:moveTo>
                  <a:pt x="187348" y="408854"/>
                </a:moveTo>
                <a:lnTo>
                  <a:pt x="186937" y="408940"/>
                </a:lnTo>
                <a:lnTo>
                  <a:pt x="187377" y="408940"/>
                </a:lnTo>
                <a:close/>
              </a:path>
              <a:path w="548004" h="751840">
                <a:moveTo>
                  <a:pt x="235742" y="398780"/>
                </a:moveTo>
                <a:lnTo>
                  <a:pt x="187348" y="408854"/>
                </a:lnTo>
                <a:lnTo>
                  <a:pt x="235742" y="398780"/>
                </a:lnTo>
                <a:close/>
              </a:path>
              <a:path w="548004" h="751840">
                <a:moveTo>
                  <a:pt x="240512" y="397510"/>
                </a:moveTo>
                <a:lnTo>
                  <a:pt x="235742" y="398780"/>
                </a:lnTo>
                <a:lnTo>
                  <a:pt x="187377" y="408940"/>
                </a:lnTo>
                <a:lnTo>
                  <a:pt x="256939" y="408940"/>
                </a:lnTo>
                <a:lnTo>
                  <a:pt x="245649" y="398780"/>
                </a:lnTo>
                <a:lnTo>
                  <a:pt x="240512" y="397510"/>
                </a:lnTo>
                <a:close/>
              </a:path>
              <a:path w="548004" h="751840">
                <a:moveTo>
                  <a:pt x="446847" y="340360"/>
                </a:moveTo>
                <a:lnTo>
                  <a:pt x="405345" y="356870"/>
                </a:lnTo>
                <a:lnTo>
                  <a:pt x="385768" y="408940"/>
                </a:lnTo>
                <a:lnTo>
                  <a:pt x="419581" y="408940"/>
                </a:lnTo>
                <a:lnTo>
                  <a:pt x="429542" y="379730"/>
                </a:lnTo>
                <a:lnTo>
                  <a:pt x="467217" y="366702"/>
                </a:lnTo>
                <a:lnTo>
                  <a:pt x="461740" y="350520"/>
                </a:lnTo>
                <a:lnTo>
                  <a:pt x="458113" y="345440"/>
                </a:lnTo>
                <a:lnTo>
                  <a:pt x="452922" y="341630"/>
                </a:lnTo>
                <a:lnTo>
                  <a:pt x="446847" y="340360"/>
                </a:lnTo>
                <a:close/>
              </a:path>
              <a:path w="548004" h="751840">
                <a:moveTo>
                  <a:pt x="332633" y="397510"/>
                </a:moveTo>
                <a:lnTo>
                  <a:pt x="332378" y="397573"/>
                </a:lnTo>
                <a:lnTo>
                  <a:pt x="385768" y="408939"/>
                </a:lnTo>
                <a:lnTo>
                  <a:pt x="332633" y="397510"/>
                </a:lnTo>
                <a:close/>
              </a:path>
              <a:path w="548004" h="751840">
                <a:moveTo>
                  <a:pt x="400963" y="363240"/>
                </a:moveTo>
                <a:lnTo>
                  <a:pt x="400464" y="364490"/>
                </a:lnTo>
                <a:lnTo>
                  <a:pt x="385768" y="408939"/>
                </a:lnTo>
                <a:lnTo>
                  <a:pt x="400963" y="363240"/>
                </a:lnTo>
                <a:close/>
              </a:path>
              <a:path w="548004" h="751840">
                <a:moveTo>
                  <a:pt x="323443" y="402402"/>
                </a:moveTo>
                <a:lnTo>
                  <a:pt x="323171" y="402590"/>
                </a:lnTo>
                <a:lnTo>
                  <a:pt x="316620" y="408500"/>
                </a:lnTo>
                <a:lnTo>
                  <a:pt x="323443" y="402402"/>
                </a:lnTo>
                <a:close/>
              </a:path>
              <a:path w="548004" h="751840">
                <a:moveTo>
                  <a:pt x="331509" y="397787"/>
                </a:moveTo>
                <a:lnTo>
                  <a:pt x="327496" y="398780"/>
                </a:lnTo>
                <a:lnTo>
                  <a:pt x="323443" y="402402"/>
                </a:lnTo>
                <a:lnTo>
                  <a:pt x="326848" y="400050"/>
                </a:lnTo>
                <a:lnTo>
                  <a:pt x="331509" y="397787"/>
                </a:lnTo>
                <a:close/>
              </a:path>
              <a:path w="548004" h="751840">
                <a:moveTo>
                  <a:pt x="332082" y="397510"/>
                </a:moveTo>
                <a:lnTo>
                  <a:pt x="331509" y="397787"/>
                </a:lnTo>
                <a:lnTo>
                  <a:pt x="332378" y="397573"/>
                </a:lnTo>
                <a:lnTo>
                  <a:pt x="332082" y="397510"/>
                </a:lnTo>
                <a:close/>
              </a:path>
              <a:path w="548004" h="751840">
                <a:moveTo>
                  <a:pt x="171950" y="29210"/>
                </a:moveTo>
                <a:lnTo>
                  <a:pt x="163969" y="33020"/>
                </a:lnTo>
                <a:lnTo>
                  <a:pt x="161359" y="41910"/>
                </a:lnTo>
                <a:lnTo>
                  <a:pt x="143607" y="93980"/>
                </a:lnTo>
                <a:lnTo>
                  <a:pt x="92189" y="111760"/>
                </a:lnTo>
                <a:lnTo>
                  <a:pt x="83912" y="113030"/>
                </a:lnTo>
                <a:lnTo>
                  <a:pt x="78642" y="121920"/>
                </a:lnTo>
                <a:lnTo>
                  <a:pt x="91227" y="184150"/>
                </a:lnTo>
                <a:lnTo>
                  <a:pt x="54685" y="226060"/>
                </a:lnTo>
                <a:lnTo>
                  <a:pt x="49295" y="232410"/>
                </a:lnTo>
                <a:lnTo>
                  <a:pt x="49133" y="241300"/>
                </a:lnTo>
                <a:lnTo>
                  <a:pt x="91227" y="289560"/>
                </a:lnTo>
                <a:lnTo>
                  <a:pt x="80327" y="344170"/>
                </a:lnTo>
                <a:lnTo>
                  <a:pt x="80286" y="344580"/>
                </a:lnTo>
                <a:lnTo>
                  <a:pt x="78801" y="351790"/>
                </a:lnTo>
                <a:lnTo>
                  <a:pt x="83282" y="359410"/>
                </a:lnTo>
                <a:lnTo>
                  <a:pt x="91073" y="361950"/>
                </a:lnTo>
                <a:lnTo>
                  <a:pt x="105835" y="366946"/>
                </a:lnTo>
                <a:lnTo>
                  <a:pt x="110869" y="351790"/>
                </a:lnTo>
                <a:lnTo>
                  <a:pt x="111128" y="351790"/>
                </a:lnTo>
                <a:lnTo>
                  <a:pt x="111452" y="350520"/>
                </a:lnTo>
                <a:lnTo>
                  <a:pt x="111852" y="349250"/>
                </a:lnTo>
                <a:lnTo>
                  <a:pt x="115789" y="344170"/>
                </a:lnTo>
                <a:lnTo>
                  <a:pt x="121167" y="341630"/>
                </a:lnTo>
                <a:lnTo>
                  <a:pt x="126907" y="340439"/>
                </a:lnTo>
                <a:lnTo>
                  <a:pt x="114833" y="336550"/>
                </a:lnTo>
                <a:lnTo>
                  <a:pt x="125575" y="281940"/>
                </a:lnTo>
                <a:lnTo>
                  <a:pt x="123894" y="276860"/>
                </a:lnTo>
                <a:lnTo>
                  <a:pt x="120445" y="273050"/>
                </a:lnTo>
                <a:lnTo>
                  <a:pt x="88261" y="236220"/>
                </a:lnTo>
                <a:lnTo>
                  <a:pt x="124250" y="195580"/>
                </a:lnTo>
                <a:lnTo>
                  <a:pt x="125457" y="190500"/>
                </a:lnTo>
                <a:lnTo>
                  <a:pt x="124521" y="185420"/>
                </a:lnTo>
                <a:lnTo>
                  <a:pt x="114833" y="137160"/>
                </a:lnTo>
                <a:lnTo>
                  <a:pt x="161450" y="121920"/>
                </a:lnTo>
                <a:lnTo>
                  <a:pt x="166438" y="120650"/>
                </a:lnTo>
                <a:lnTo>
                  <a:pt x="170068" y="116840"/>
                </a:lnTo>
                <a:lnTo>
                  <a:pt x="187377" y="64770"/>
                </a:lnTo>
                <a:lnTo>
                  <a:pt x="257014" y="64770"/>
                </a:lnTo>
                <a:lnTo>
                  <a:pt x="282351" y="41910"/>
                </a:lnTo>
                <a:lnTo>
                  <a:pt x="234245" y="41910"/>
                </a:lnTo>
                <a:lnTo>
                  <a:pt x="179802" y="30480"/>
                </a:lnTo>
                <a:lnTo>
                  <a:pt x="171950" y="29210"/>
                </a:lnTo>
                <a:close/>
              </a:path>
              <a:path w="548004" h="751840">
                <a:moveTo>
                  <a:pt x="492195" y="340360"/>
                </a:moveTo>
                <a:lnTo>
                  <a:pt x="446847" y="340360"/>
                </a:lnTo>
                <a:lnTo>
                  <a:pt x="452922" y="341630"/>
                </a:lnTo>
                <a:lnTo>
                  <a:pt x="458113" y="345440"/>
                </a:lnTo>
                <a:lnTo>
                  <a:pt x="461740" y="350520"/>
                </a:lnTo>
                <a:lnTo>
                  <a:pt x="467217" y="366702"/>
                </a:lnTo>
                <a:lnTo>
                  <a:pt x="480960" y="361950"/>
                </a:lnTo>
                <a:lnTo>
                  <a:pt x="489237" y="360680"/>
                </a:lnTo>
                <a:lnTo>
                  <a:pt x="494507" y="351790"/>
                </a:lnTo>
                <a:lnTo>
                  <a:pt x="492195" y="340360"/>
                </a:lnTo>
                <a:close/>
              </a:path>
              <a:path w="548004" h="751840">
                <a:moveTo>
                  <a:pt x="433751" y="344580"/>
                </a:moveTo>
                <a:lnTo>
                  <a:pt x="411699" y="351790"/>
                </a:lnTo>
                <a:lnTo>
                  <a:pt x="406709" y="353060"/>
                </a:lnTo>
                <a:lnTo>
                  <a:pt x="403081" y="356870"/>
                </a:lnTo>
                <a:lnTo>
                  <a:pt x="400963" y="363240"/>
                </a:lnTo>
                <a:lnTo>
                  <a:pt x="401986" y="360680"/>
                </a:lnTo>
                <a:lnTo>
                  <a:pt x="405345" y="356870"/>
                </a:lnTo>
                <a:lnTo>
                  <a:pt x="433751" y="344580"/>
                </a:lnTo>
                <a:close/>
              </a:path>
              <a:path w="548004" h="751840">
                <a:moveTo>
                  <a:pt x="286571" y="127000"/>
                </a:moveTo>
                <a:lnTo>
                  <a:pt x="243974" y="135890"/>
                </a:lnTo>
                <a:lnTo>
                  <a:pt x="209189" y="160020"/>
                </a:lnTo>
                <a:lnTo>
                  <a:pt x="185733" y="194310"/>
                </a:lnTo>
                <a:lnTo>
                  <a:pt x="177130" y="237490"/>
                </a:lnTo>
                <a:lnTo>
                  <a:pt x="179355" y="259080"/>
                </a:lnTo>
                <a:lnTo>
                  <a:pt x="195825" y="298450"/>
                </a:lnTo>
                <a:lnTo>
                  <a:pt x="225385" y="327660"/>
                </a:lnTo>
                <a:lnTo>
                  <a:pt x="264517" y="344170"/>
                </a:lnTo>
                <a:lnTo>
                  <a:pt x="286571" y="346710"/>
                </a:lnTo>
                <a:lnTo>
                  <a:pt x="308626" y="344170"/>
                </a:lnTo>
                <a:lnTo>
                  <a:pt x="329169" y="337820"/>
                </a:lnTo>
                <a:lnTo>
                  <a:pt x="347760" y="327660"/>
                </a:lnTo>
                <a:lnTo>
                  <a:pt x="363956" y="313690"/>
                </a:lnTo>
                <a:lnTo>
                  <a:pt x="286571" y="313690"/>
                </a:lnTo>
                <a:lnTo>
                  <a:pt x="271035" y="312420"/>
                </a:lnTo>
                <a:lnTo>
                  <a:pt x="232067" y="290830"/>
                </a:lnTo>
                <a:lnTo>
                  <a:pt x="211057" y="252730"/>
                </a:lnTo>
                <a:lnTo>
                  <a:pt x="209491" y="237490"/>
                </a:lnTo>
                <a:lnTo>
                  <a:pt x="211057" y="220980"/>
                </a:lnTo>
                <a:lnTo>
                  <a:pt x="232067" y="182880"/>
                </a:lnTo>
                <a:lnTo>
                  <a:pt x="271035" y="161290"/>
                </a:lnTo>
                <a:lnTo>
                  <a:pt x="286571" y="160020"/>
                </a:lnTo>
                <a:lnTo>
                  <a:pt x="363956" y="160020"/>
                </a:lnTo>
                <a:lnTo>
                  <a:pt x="347760" y="146050"/>
                </a:lnTo>
                <a:lnTo>
                  <a:pt x="329169" y="135890"/>
                </a:lnTo>
                <a:lnTo>
                  <a:pt x="308626" y="129540"/>
                </a:lnTo>
                <a:lnTo>
                  <a:pt x="286571" y="127000"/>
                </a:lnTo>
                <a:close/>
              </a:path>
              <a:path w="548004" h="751840">
                <a:moveTo>
                  <a:pt x="446361" y="340458"/>
                </a:moveTo>
                <a:lnTo>
                  <a:pt x="440571" y="341630"/>
                </a:lnTo>
                <a:lnTo>
                  <a:pt x="433751" y="344580"/>
                </a:lnTo>
                <a:lnTo>
                  <a:pt x="446361" y="340458"/>
                </a:lnTo>
                <a:close/>
              </a:path>
              <a:path w="548004" h="751840">
                <a:moveTo>
                  <a:pt x="127292" y="340360"/>
                </a:moveTo>
                <a:lnTo>
                  <a:pt x="126907" y="340439"/>
                </a:lnTo>
                <a:lnTo>
                  <a:pt x="129574" y="341298"/>
                </a:lnTo>
                <a:lnTo>
                  <a:pt x="127292" y="340360"/>
                </a:lnTo>
                <a:close/>
              </a:path>
              <a:path w="548004" h="751840">
                <a:moveTo>
                  <a:pt x="419791" y="64770"/>
                </a:moveTo>
                <a:lnTo>
                  <a:pt x="385768" y="64770"/>
                </a:lnTo>
                <a:lnTo>
                  <a:pt x="401527" y="111760"/>
                </a:lnTo>
                <a:lnTo>
                  <a:pt x="403193" y="116840"/>
                </a:lnTo>
                <a:lnTo>
                  <a:pt x="407066" y="120650"/>
                </a:lnTo>
                <a:lnTo>
                  <a:pt x="458316" y="137160"/>
                </a:lnTo>
                <a:lnTo>
                  <a:pt x="447573" y="191770"/>
                </a:lnTo>
                <a:lnTo>
                  <a:pt x="449254" y="196850"/>
                </a:lnTo>
                <a:lnTo>
                  <a:pt x="484888" y="236220"/>
                </a:lnTo>
                <a:lnTo>
                  <a:pt x="448899" y="278130"/>
                </a:lnTo>
                <a:lnTo>
                  <a:pt x="447696" y="283210"/>
                </a:lnTo>
                <a:lnTo>
                  <a:pt x="448628" y="288290"/>
                </a:lnTo>
                <a:lnTo>
                  <a:pt x="458316" y="336550"/>
                </a:lnTo>
                <a:lnTo>
                  <a:pt x="446361" y="340458"/>
                </a:lnTo>
                <a:lnTo>
                  <a:pt x="446847" y="340360"/>
                </a:lnTo>
                <a:lnTo>
                  <a:pt x="492195" y="340360"/>
                </a:lnTo>
                <a:lnTo>
                  <a:pt x="481921" y="289560"/>
                </a:lnTo>
                <a:lnTo>
                  <a:pt x="518464" y="247650"/>
                </a:lnTo>
                <a:lnTo>
                  <a:pt x="523854" y="241300"/>
                </a:lnTo>
                <a:lnTo>
                  <a:pt x="524016" y="232410"/>
                </a:lnTo>
                <a:lnTo>
                  <a:pt x="481921" y="184150"/>
                </a:lnTo>
                <a:lnTo>
                  <a:pt x="492822" y="129540"/>
                </a:lnTo>
                <a:lnTo>
                  <a:pt x="494348" y="121920"/>
                </a:lnTo>
                <a:lnTo>
                  <a:pt x="489867" y="114300"/>
                </a:lnTo>
                <a:lnTo>
                  <a:pt x="482076" y="111760"/>
                </a:lnTo>
                <a:lnTo>
                  <a:pt x="429542" y="93980"/>
                </a:lnTo>
                <a:lnTo>
                  <a:pt x="419791" y="64770"/>
                </a:lnTo>
                <a:close/>
              </a:path>
              <a:path w="548004" h="751840">
                <a:moveTo>
                  <a:pt x="363956" y="160020"/>
                </a:moveTo>
                <a:lnTo>
                  <a:pt x="286571" y="160020"/>
                </a:lnTo>
                <a:lnTo>
                  <a:pt x="302107" y="161290"/>
                </a:lnTo>
                <a:lnTo>
                  <a:pt x="316578" y="166370"/>
                </a:lnTo>
                <a:lnTo>
                  <a:pt x="350489" y="194310"/>
                </a:lnTo>
                <a:lnTo>
                  <a:pt x="363654" y="237490"/>
                </a:lnTo>
                <a:lnTo>
                  <a:pt x="362088" y="252730"/>
                </a:lnTo>
                <a:lnTo>
                  <a:pt x="341078" y="290830"/>
                </a:lnTo>
                <a:lnTo>
                  <a:pt x="302107" y="312420"/>
                </a:lnTo>
                <a:lnTo>
                  <a:pt x="286571" y="313690"/>
                </a:lnTo>
                <a:lnTo>
                  <a:pt x="363956" y="313690"/>
                </a:lnTo>
                <a:lnTo>
                  <a:pt x="377320" y="298450"/>
                </a:lnTo>
                <a:lnTo>
                  <a:pt x="387412" y="279400"/>
                </a:lnTo>
                <a:lnTo>
                  <a:pt x="393791" y="259080"/>
                </a:lnTo>
                <a:lnTo>
                  <a:pt x="396015" y="237490"/>
                </a:lnTo>
                <a:lnTo>
                  <a:pt x="393791" y="214630"/>
                </a:lnTo>
                <a:lnTo>
                  <a:pt x="387412" y="194310"/>
                </a:lnTo>
                <a:lnTo>
                  <a:pt x="377320" y="175260"/>
                </a:lnTo>
                <a:lnTo>
                  <a:pt x="363956" y="160020"/>
                </a:lnTo>
                <a:close/>
              </a:path>
              <a:path w="548004" h="751840">
                <a:moveTo>
                  <a:pt x="257014" y="64770"/>
                </a:moveTo>
                <a:lnTo>
                  <a:pt x="187377" y="64770"/>
                </a:lnTo>
                <a:lnTo>
                  <a:pt x="241067" y="76200"/>
                </a:lnTo>
                <a:lnTo>
                  <a:pt x="246301" y="73660"/>
                </a:lnTo>
                <a:lnTo>
                  <a:pt x="249976" y="71120"/>
                </a:lnTo>
                <a:lnTo>
                  <a:pt x="257014" y="64770"/>
                </a:lnTo>
                <a:close/>
              </a:path>
              <a:path w="548004" h="751840">
                <a:moveTo>
                  <a:pt x="334608" y="38100"/>
                </a:moveTo>
                <a:lnTo>
                  <a:pt x="286574" y="38100"/>
                </a:lnTo>
                <a:lnTo>
                  <a:pt x="323568" y="71120"/>
                </a:lnTo>
                <a:lnTo>
                  <a:pt x="327500" y="74930"/>
                </a:lnTo>
                <a:lnTo>
                  <a:pt x="332637" y="76200"/>
                </a:lnTo>
                <a:lnTo>
                  <a:pt x="337407" y="74930"/>
                </a:lnTo>
                <a:lnTo>
                  <a:pt x="385768" y="64770"/>
                </a:lnTo>
                <a:lnTo>
                  <a:pt x="419791" y="64770"/>
                </a:lnTo>
                <a:lnTo>
                  <a:pt x="412160" y="41910"/>
                </a:lnTo>
                <a:lnTo>
                  <a:pt x="338908" y="41910"/>
                </a:lnTo>
                <a:lnTo>
                  <a:pt x="334608" y="38100"/>
                </a:lnTo>
                <a:close/>
              </a:path>
              <a:path w="548004" h="751840">
                <a:moveTo>
                  <a:pt x="291334" y="0"/>
                </a:moveTo>
                <a:lnTo>
                  <a:pt x="282103" y="0"/>
                </a:lnTo>
                <a:lnTo>
                  <a:pt x="234245" y="41910"/>
                </a:lnTo>
                <a:lnTo>
                  <a:pt x="282351" y="41910"/>
                </a:lnTo>
                <a:lnTo>
                  <a:pt x="286574" y="38100"/>
                </a:lnTo>
                <a:lnTo>
                  <a:pt x="334608" y="38100"/>
                </a:lnTo>
                <a:lnTo>
                  <a:pt x="297346" y="5080"/>
                </a:lnTo>
                <a:lnTo>
                  <a:pt x="291334" y="0"/>
                </a:lnTo>
                <a:close/>
              </a:path>
              <a:path w="548004" h="751840">
                <a:moveTo>
                  <a:pt x="401810" y="29210"/>
                </a:moveTo>
                <a:lnTo>
                  <a:pt x="338908" y="41910"/>
                </a:lnTo>
                <a:lnTo>
                  <a:pt x="412160" y="41910"/>
                </a:lnTo>
                <a:lnTo>
                  <a:pt x="410058" y="34290"/>
                </a:lnTo>
                <a:lnTo>
                  <a:pt x="401810" y="29210"/>
                </a:lnTo>
                <a:close/>
              </a:path>
            </a:pathLst>
          </a:custGeom>
          <a:solidFill>
            <a:srgbClr val="991320"/>
          </a:solidFill>
          <a:ln>
            <a:solidFill>
              <a:srgbClr val="99132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65B53-AED2-465C-832D-7363BDAE4794}"/>
              </a:ext>
            </a:extLst>
          </p:cNvPr>
          <p:cNvSpPr txBox="1"/>
          <p:nvPr/>
        </p:nvSpPr>
        <p:spPr>
          <a:xfrm>
            <a:off x="9589483" y="256283"/>
            <a:ext cx="2472263" cy="51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7935" indent="-207935" defTabSz="554492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GB" sz="1213" i="1" spc="-5" dirty="0">
                <a:solidFill>
                  <a:prstClr val="black">
                    <a:lumMod val="65000"/>
                    <a:lumOff val="35000"/>
                  </a:prstClr>
                </a:solidFill>
                <a:latin typeface="Neris-SemiBoldItalic"/>
              </a:rPr>
              <a:t>VICH </a:t>
            </a:r>
            <a:r>
              <a:rPr lang="en-GB" sz="1213" b="1" i="1" spc="-5" dirty="0">
                <a:solidFill>
                  <a:prstClr val="black">
                    <a:lumMod val="65000"/>
                    <a:lumOff val="35000"/>
                  </a:prstClr>
                </a:solidFill>
                <a:latin typeface="Neris-SemiBoldItalic"/>
              </a:rPr>
              <a:t>GCP</a:t>
            </a:r>
            <a:r>
              <a:rPr lang="en-GB" sz="1213" i="1" spc="-5" dirty="0">
                <a:solidFill>
                  <a:prstClr val="black">
                    <a:lumMod val="65000"/>
                    <a:lumOff val="35000"/>
                  </a:prstClr>
                </a:solidFill>
                <a:latin typeface="Neris-SemiBoldItalic"/>
              </a:rPr>
              <a:t> compliant facility</a:t>
            </a:r>
          </a:p>
          <a:p>
            <a:pPr marL="207935" indent="-207935" defTabSz="554492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GB" sz="1213" b="1" i="1" spc="-5" dirty="0">
                <a:solidFill>
                  <a:prstClr val="black">
                    <a:lumMod val="65000"/>
                    <a:lumOff val="35000"/>
                  </a:prstClr>
                </a:solidFill>
                <a:latin typeface="Neris-SemiBoldItalic"/>
              </a:rPr>
              <a:t>SANAS</a:t>
            </a:r>
            <a:r>
              <a:rPr lang="en-GB" sz="1213" i="1" spc="-5" dirty="0">
                <a:solidFill>
                  <a:prstClr val="black">
                    <a:lumMod val="65000"/>
                    <a:lumOff val="35000"/>
                  </a:prstClr>
                </a:solidFill>
                <a:latin typeface="Neris-SemiBoldItalic"/>
              </a:rPr>
              <a:t> accreditation </a:t>
            </a:r>
          </a:p>
        </p:txBody>
      </p:sp>
    </p:spTree>
    <p:extLst>
      <p:ext uri="{BB962C8B-B14F-4D97-AF65-F5344CB8AC3E}">
        <p14:creationId xmlns:p14="http://schemas.microsoft.com/office/powerpoint/2010/main" val="288771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D53A-0E75-47EA-822D-C9A1F0D9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27831"/>
            <a:ext cx="4599996" cy="677955"/>
          </a:xfrm>
        </p:spPr>
        <p:txBody>
          <a:bodyPr/>
          <a:lstStyle/>
          <a:p>
            <a:r>
              <a:rPr lang="en-US" dirty="0"/>
              <a:t>ABSL-2 capacity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CC312-36AD-7593-D2C4-85C5CA3EF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5" b="19570"/>
          <a:stretch/>
        </p:blipFill>
        <p:spPr>
          <a:xfrm>
            <a:off x="-137943" y="1105786"/>
            <a:ext cx="12112228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06899-8520-4AB2-943A-C23B577A01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Pathogens/Diseases:</a:t>
            </a:r>
          </a:p>
          <a:p>
            <a:r>
              <a:rPr lang="en-US" dirty="0"/>
              <a:t>ASFV, CCPP, CBPP, NSDV, BRSV, </a:t>
            </a:r>
            <a:r>
              <a:rPr lang="en-US" i="1" dirty="0" err="1"/>
              <a:t>T.parva</a:t>
            </a:r>
            <a:r>
              <a:rPr lang="en-US" i="1" dirty="0"/>
              <a:t> </a:t>
            </a:r>
            <a:r>
              <a:rPr lang="en-US" dirty="0"/>
              <a:t>(ECF), PPRV, RVFV, </a:t>
            </a:r>
            <a:r>
              <a:rPr lang="en-US" i="1" dirty="0"/>
              <a:t>Salmonella sp., </a:t>
            </a:r>
            <a:r>
              <a:rPr lang="en-US" dirty="0"/>
              <a:t>Tick vaccine (BM86)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Planned: </a:t>
            </a:r>
            <a:r>
              <a:rPr lang="en-US" i="1" dirty="0"/>
              <a:t>Trypanosoma sp</a:t>
            </a:r>
            <a:r>
              <a:rPr lang="en-US" dirty="0"/>
              <a:t>. </a:t>
            </a:r>
          </a:p>
          <a:p>
            <a:endParaRPr lang="en-US" i="1" dirty="0"/>
          </a:p>
          <a:p>
            <a:r>
              <a:rPr lang="en-US" u="sng" dirty="0"/>
              <a:t>Partners/Sponsors:</a:t>
            </a:r>
          </a:p>
          <a:p>
            <a:r>
              <a:rPr lang="en-US" dirty="0"/>
              <a:t>ILRI’s Vaccine Group, TAHSSL, </a:t>
            </a:r>
            <a:r>
              <a:rPr lang="en-US" dirty="0" err="1"/>
              <a:t>ClinGlobal</a:t>
            </a:r>
            <a:r>
              <a:rPr lang="en-US" dirty="0"/>
              <a:t>, Pirbright, CIRAD, Oxford / KEMRI / </a:t>
            </a:r>
            <a:r>
              <a:rPr lang="en-US" dirty="0" err="1"/>
              <a:t>Wellcome</a:t>
            </a:r>
            <a:r>
              <a:rPr lang="en-US" dirty="0"/>
              <a:t> Trust, Zoetis, USDA, IDRC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FD543CA-C42A-45AB-B221-7913573A96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D3F2296-2968-48E6-8EC5-67070174C8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0E520-D750-4EA0-85B7-D1573A6A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684"/>
            <a:ext cx="9096866" cy="677955"/>
          </a:xfrm>
        </p:spPr>
        <p:txBody>
          <a:bodyPr/>
          <a:lstStyle/>
          <a:p>
            <a:r>
              <a:rPr lang="en-US" sz="3200" i="1" dirty="0"/>
              <a:t>Challenge models, vaccine efficacy, immunogenicity </a:t>
            </a:r>
          </a:p>
        </p:txBody>
      </p:sp>
    </p:spTree>
    <p:extLst>
      <p:ext uri="{BB962C8B-B14F-4D97-AF65-F5344CB8AC3E}">
        <p14:creationId xmlns:p14="http://schemas.microsoft.com/office/powerpoint/2010/main" val="163943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D26A6B-F638-4867-B5B2-EE182AC8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5" y="408978"/>
            <a:ext cx="4993439" cy="677955"/>
          </a:xfrm>
        </p:spPr>
        <p:txBody>
          <a:bodyPr/>
          <a:lstStyle/>
          <a:p>
            <a:r>
              <a:rPr lang="en-US" i="1" dirty="0"/>
              <a:t>Pharmacokinetics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2CF29C-33AD-4D82-AE5D-7AB0FF571E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41603"/>
            <a:ext cx="4983804" cy="228739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800" dirty="0"/>
              <a:t>Testing products for tsetse fly control</a:t>
            </a:r>
          </a:p>
          <a:p>
            <a:r>
              <a:rPr lang="en-US" sz="2800" u="sng" dirty="0"/>
              <a:t>Partners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ClinGlobal</a:t>
            </a:r>
            <a:r>
              <a:rPr lang="en-US" sz="2800" dirty="0"/>
              <a:t>, Elanco, BMGF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5BAF722C-C224-4491-A737-2E7989D1C4A4}"/>
              </a:ext>
            </a:extLst>
          </p:cNvPr>
          <p:cNvSpPr txBox="1">
            <a:spLocks/>
          </p:cNvSpPr>
          <p:nvPr/>
        </p:nvSpPr>
        <p:spPr>
          <a:xfrm>
            <a:off x="6096000" y="427831"/>
            <a:ext cx="4993439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 kern="1200">
                <a:solidFill>
                  <a:srgbClr val="68262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2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i="1" dirty="0"/>
              <a:t>Residues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4A01A2-F045-4EC4-8F52-B3A56B4141BD}"/>
              </a:ext>
            </a:extLst>
          </p:cNvPr>
          <p:cNvSpPr txBox="1">
            <a:spLocks/>
          </p:cNvSpPr>
          <p:nvPr/>
        </p:nvSpPr>
        <p:spPr>
          <a:xfrm>
            <a:off x="6105635" y="1143000"/>
            <a:ext cx="4983804" cy="22600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60" indent="-28575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14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20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26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32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Testing Aflatoxin binders in dairy cows and poultry (broilers and layers)</a:t>
            </a:r>
          </a:p>
          <a:p>
            <a:r>
              <a:rPr lang="en-US" sz="2800" u="sng" dirty="0"/>
              <a:t>Partners</a:t>
            </a:r>
            <a:r>
              <a:rPr lang="en-US" sz="2800" dirty="0"/>
              <a:t>: Ghent University  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79687907-436C-4B06-BF16-C3C282C78FB6}"/>
              </a:ext>
            </a:extLst>
          </p:cNvPr>
          <p:cNvSpPr txBox="1">
            <a:spLocks/>
          </p:cNvSpPr>
          <p:nvPr/>
        </p:nvSpPr>
        <p:spPr>
          <a:xfrm>
            <a:off x="609600" y="3700504"/>
            <a:ext cx="5206738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 kern="1200">
                <a:solidFill>
                  <a:srgbClr val="68262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2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i="1" dirty="0"/>
              <a:t>Feeding trial/enteric methane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84CA0AC-1203-4385-AA15-80FA84E4EF59}"/>
              </a:ext>
            </a:extLst>
          </p:cNvPr>
          <p:cNvSpPr txBox="1">
            <a:spLocks/>
          </p:cNvSpPr>
          <p:nvPr/>
        </p:nvSpPr>
        <p:spPr>
          <a:xfrm>
            <a:off x="6095999" y="3700503"/>
            <a:ext cx="4993439" cy="677955"/>
          </a:xfrm>
          <a:prstGeom prst="rect">
            <a:avLst/>
          </a:prstGeom>
        </p:spPr>
        <p:txBody>
          <a:bodyPr/>
          <a:lstStyle>
            <a:lvl1pPr marL="0" marR="0" indent="0" algn="l" defTabSz="9144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 kern="1200">
                <a:solidFill>
                  <a:srgbClr val="68262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11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1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2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i="1" dirty="0"/>
              <a:t>Clinical field studies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C803920-7C72-4436-B830-4F34AF9A9BCC}"/>
              </a:ext>
            </a:extLst>
          </p:cNvPr>
          <p:cNvSpPr txBox="1">
            <a:spLocks/>
          </p:cNvSpPr>
          <p:nvPr/>
        </p:nvSpPr>
        <p:spPr>
          <a:xfrm>
            <a:off x="599965" y="4327578"/>
            <a:ext cx="4983804" cy="228739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60" indent="-28575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14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20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26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32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Impact of feeding regimes &amp;	 infections on GHG comparing indigenous vs exotic sheep</a:t>
            </a:r>
          </a:p>
          <a:p>
            <a:r>
              <a:rPr lang="en-US" sz="2800" u="sng" dirty="0"/>
              <a:t>Partners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Mazingira</a:t>
            </a:r>
            <a:r>
              <a:rPr lang="en-US" sz="2800" dirty="0"/>
              <a:t>, Melbourne University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A40EA3D-AFC2-4A79-8919-0FB01661E8FE}"/>
              </a:ext>
            </a:extLst>
          </p:cNvPr>
          <p:cNvSpPr txBox="1">
            <a:spLocks/>
          </p:cNvSpPr>
          <p:nvPr/>
        </p:nvSpPr>
        <p:spPr>
          <a:xfrm>
            <a:off x="6105635" y="4378458"/>
            <a:ext cx="4983804" cy="226007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60" indent="-28575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14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20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26" indent="-22860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2622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32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 inferiority study on </a:t>
            </a:r>
            <a:r>
              <a:rPr lang="en-US" dirty="0" err="1"/>
              <a:t>ChAdOx</a:t>
            </a:r>
            <a:r>
              <a:rPr lang="en-US" dirty="0"/>
              <a:t> RVF vaccine;</a:t>
            </a:r>
          </a:p>
          <a:p>
            <a:r>
              <a:rPr lang="en-US" u="sng" dirty="0"/>
              <a:t>Partners</a:t>
            </a:r>
            <a:r>
              <a:rPr lang="en-US" dirty="0"/>
              <a:t>: KEMRI/</a:t>
            </a:r>
            <a:r>
              <a:rPr lang="en-US" dirty="0" err="1"/>
              <a:t>Wellcome</a:t>
            </a:r>
            <a:r>
              <a:rPr lang="en-US" dirty="0"/>
              <a:t> Trust, Oxford University, Jenner  </a:t>
            </a:r>
          </a:p>
        </p:txBody>
      </p:sp>
    </p:spTree>
    <p:extLst>
      <p:ext uri="{BB962C8B-B14F-4D97-AF65-F5344CB8AC3E}">
        <p14:creationId xmlns:p14="http://schemas.microsoft.com/office/powerpoint/2010/main" val="3971165997"/>
      </p:ext>
    </p:extLst>
  </p:cSld>
  <p:clrMapOvr>
    <a:masterClrMapping/>
  </p:clrMapOvr>
</p:sld>
</file>

<file path=ppt/theme/theme1.xml><?xml version="1.0" encoding="utf-8"?>
<a:theme xmlns:a="http://schemas.openxmlformats.org/drawingml/2006/main" name="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-presentation-template-2020" id="{09A534A2-3839-4C4F-B0F0-2DCD10AFC39C}" vid="{EB064C96-A503-4F32-9FC3-84563E441D7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-presentation-template-2020" id="{09A534A2-3839-4C4F-B0F0-2DCD10AFC39C}" vid="{EB064C96-A503-4F32-9FC3-84563E441D78}"/>
    </a:ext>
  </a:extLst>
</a:theme>
</file>

<file path=ppt/theme/theme4.xml><?xml version="1.0" encoding="utf-8"?>
<a:theme xmlns:a="http://schemas.openxmlformats.org/drawingml/2006/main" name="3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defRPr sz="200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PPT_jan2021" id="{2A8622FF-198F-A146-B5D7-2D1D6993CE90}" vid="{DBC8DBA3-5D79-334A-BB02-CB4B0A71B6C5}"/>
    </a:ext>
  </a:extLst>
</a:theme>
</file>

<file path=ppt/theme/theme5.xml><?xml version="1.0" encoding="utf-8"?>
<a:theme xmlns:a="http://schemas.openxmlformats.org/drawingml/2006/main" name="4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defRPr sz="200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PPT_jan2021  -  Read-Only" id="{65DE9797-6A2B-4040-9EFF-D64CB386DC81}" vid="{5F5602A0-0CCB-45F5-8EF3-2A80C29280DE}"/>
    </a:ext>
  </a:extLst>
</a:theme>
</file>

<file path=ppt/theme/theme6.xml><?xml version="1.0" encoding="utf-8"?>
<a:theme xmlns:a="http://schemas.openxmlformats.org/drawingml/2006/main" name="7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PPTtemplateFinal_july92020  -  Read-Only" id="{3506A6B2-D91C-514C-88A8-CC67C37C98C5}" vid="{D1015C14-018C-854B-90FD-A700C142C82B}"/>
    </a:ext>
  </a:extLst>
</a:theme>
</file>

<file path=ppt/theme/theme7.xml><?xml version="1.0" encoding="utf-8"?>
<a:theme xmlns:a="http://schemas.openxmlformats.org/drawingml/2006/main" name="6_ilri_powerpoint_template_Feb2013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657C7C5-6068-4F8F-A213-8779461531B9}" vid="{69500791-311C-46AE-98B7-67BB1C7A39DC}"/>
    </a:ext>
  </a:extLst>
</a:theme>
</file>

<file path=ppt/theme/theme8.xml><?xml version="1.0" encoding="utf-8"?>
<a:theme xmlns:a="http://schemas.openxmlformats.org/drawingml/2006/main" name="5_ilri_powerpoint_template_apr2013">
  <a:themeElements>
    <a:clrScheme name="Custom 3">
      <a:dk1>
        <a:srgbClr val="000000"/>
      </a:dk1>
      <a:lt1>
        <a:srgbClr val="FFFFFF"/>
      </a:lt1>
      <a:dk2>
        <a:srgbClr val="3D4859"/>
      </a:dk2>
      <a:lt2>
        <a:srgbClr val="FEFBE4"/>
      </a:lt2>
      <a:accent1>
        <a:srgbClr val="69303D"/>
      </a:accent1>
      <a:accent2>
        <a:srgbClr val="B65033"/>
      </a:accent2>
      <a:accent3>
        <a:srgbClr val="ECA041"/>
      </a:accent3>
      <a:accent4>
        <a:srgbClr val="444D63"/>
      </a:accent4>
      <a:accent5>
        <a:srgbClr val="8298A8"/>
      </a:accent5>
      <a:accent6>
        <a:srgbClr val="A3A470"/>
      </a:accent6>
      <a:hlink>
        <a:srgbClr val="762123"/>
      </a:hlink>
      <a:folHlink>
        <a:srgbClr val="BD7B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defRPr sz="200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RI_presentation_template_2021 (1)" id="{479F08E5-6FC4-F24B-8E76-2DCA97842080}" vid="{7A4F0165-7C9B-6540-9B7C-07538504455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300111-1b6d-4ede-b74f-05b2b922cc1a">
      <UserInfo>
        <DisplayName>Miceka, Grace (ILRI-ICRAF)</DisplayName>
        <AccountId>93</AccountId>
        <AccountType/>
      </UserInfo>
    </SharedWithUsers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EBA22F01-0FE8-4BE9-8F9E-06CF34887F10}"/>
</file>

<file path=customXml/itemProps2.xml><?xml version="1.0" encoding="utf-8"?>
<ds:datastoreItem xmlns:ds="http://schemas.openxmlformats.org/officeDocument/2006/customXml" ds:itemID="{D3EDDCB8-33C0-4213-93E7-2DEABCFEB0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F2A85-305E-4872-962A-A2756340EECE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ec62c492-18da-40da-971d-6aa3ccb3d7b1"/>
    <ds:schemaRef ds:uri="http://schemas.microsoft.com/office/2006/metadata/properties"/>
    <ds:schemaRef ds:uri="http://schemas.openxmlformats.org/package/2006/metadata/core-properties"/>
    <ds:schemaRef ds:uri="11f9f7e2-9136-49eb-80c5-e8b281bbd1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489</Words>
  <Application>Microsoft Macintosh PowerPoint</Application>
  <PresentationFormat>Widescreen</PresentationFormat>
  <Paragraphs>166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Neris-LightItalic</vt:lpstr>
      <vt:lpstr>Neris-SemiBoldItalic</vt:lpstr>
      <vt:lpstr>Wingdings</vt:lpstr>
      <vt:lpstr>ilri_powerpoint_template_apr2013</vt:lpstr>
      <vt:lpstr>1_ilri_powerpoint_template_apr2013</vt:lpstr>
      <vt:lpstr>2_ilri_powerpoint_template_apr2013</vt:lpstr>
      <vt:lpstr>3_ilri_powerpoint_template_apr2013</vt:lpstr>
      <vt:lpstr>4_ilri_powerpoint_template_apr2013</vt:lpstr>
      <vt:lpstr>7_ilri_powerpoint_template_apr2013</vt:lpstr>
      <vt:lpstr>6_ilri_powerpoint_template_Feb2013</vt:lpstr>
      <vt:lpstr>5_ilri_powerpoint_template_apr2013</vt:lpstr>
      <vt:lpstr> ILRI’s clinical animal research facilities and contract research</vt:lpstr>
      <vt:lpstr>PowerPoint Presentation</vt:lpstr>
      <vt:lpstr>Mission </vt:lpstr>
      <vt:lpstr>Facilities</vt:lpstr>
      <vt:lpstr>Animal housing and capacity ILRI &amp; Kapiti</vt:lpstr>
      <vt:lpstr>Study capabilities</vt:lpstr>
      <vt:lpstr>ABSL-2 capacity</vt:lpstr>
      <vt:lpstr>Challenge models, vaccine efficacy, immunogenicity </vt:lpstr>
      <vt:lpstr>Pharmacokinetics</vt:lpstr>
      <vt:lpstr>Parasitology</vt:lpstr>
      <vt:lpstr>Anna Lacasta - Senior Scientist Vaccines Group a.lacasta@cgiar.org  Ilona Gluecks – Farm and Kapiti Manager i.gluecks@cgiar.org  Nimmo Gicheru – Research Operations Manager n.gicheru@cgiar.org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ILRI’s clinical animal research facilities and contract research</dc:title>
  <dc:creator>Gluecks, Ilona (ILRI)</dc:creator>
  <cp:lastModifiedBy>Lacasta, Anna (ILRI)</cp:lastModifiedBy>
  <cp:revision>11</cp:revision>
  <dcterms:created xsi:type="dcterms:W3CDTF">2022-10-07T08:08:55Z</dcterms:created>
  <dcterms:modified xsi:type="dcterms:W3CDTF">2023-02-06T14:49:46Z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